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6106c27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66106c27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a79034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ca79034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79300" y="1747550"/>
            <a:ext cx="8226000" cy="1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0" lang="en-GB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Laws of indices worksheet</a:t>
            </a:r>
            <a:endParaRPr b="0" sz="30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Mathematics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 Oreyomi</a:t>
            </a:r>
            <a:endParaRPr b="0" i="0" sz="18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Oreyomi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366950" y="37250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Questions 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346" y="578275"/>
            <a:ext cx="6597967" cy="398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366950" y="37250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Questions 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 rotWithShape="1">
          <a:blip r:embed="rId3">
            <a:alphaModFix/>
          </a:blip>
          <a:srcRect b="0" l="0" r="35496" t="0"/>
          <a:stretch/>
        </p:blipFill>
        <p:spPr>
          <a:xfrm>
            <a:off x="366950" y="579200"/>
            <a:ext cx="7488073" cy="37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