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6baa6bd2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c6baa6b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19" name="Google Shape;219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3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364950" y="9528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Describing and creating shape patterns</a:t>
            </a:r>
            <a:endParaRPr sz="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4" name="Google Shape;214;p43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44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272675" y="155250"/>
            <a:ext cx="86508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Can you create your own shape pattern that: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Includes 3 different shaped?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Has a pentagon in it?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Only has 1 shape?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44"/>
          <p:cNvSpPr/>
          <p:nvPr/>
        </p:nvSpPr>
        <p:spPr>
          <a:xfrm>
            <a:off x="848250" y="1137775"/>
            <a:ext cx="7014600" cy="76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4"/>
          <p:cNvSpPr/>
          <p:nvPr/>
        </p:nvSpPr>
        <p:spPr>
          <a:xfrm>
            <a:off x="848250" y="2458900"/>
            <a:ext cx="7014600" cy="76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4"/>
          <p:cNvSpPr/>
          <p:nvPr/>
        </p:nvSpPr>
        <p:spPr>
          <a:xfrm>
            <a:off x="848250" y="3780025"/>
            <a:ext cx="7014600" cy="76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