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260297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260297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4bc5b7e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4bc5b7e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Furthering Problem Solving Strategies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10 of 10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Ms.Dobrowolski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294975" y="297450"/>
            <a:ext cx="5479200" cy="11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00" y="2471412"/>
            <a:ext cx="4528100" cy="56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5975100" y="2471400"/>
            <a:ext cx="11199600" cy="3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George had 50p.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George’s mum gave him an extra 10p to spend at Morrissums.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much money does he have altogether?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buttons can he buy now if he wants to spend all of his money?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1519500" y="5075125"/>
            <a:ext cx="668700" cy="28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3907850" y="5151113"/>
            <a:ext cx="668700" cy="28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519500" y="7522875"/>
            <a:ext cx="668700" cy="28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3907850" y="7522875"/>
            <a:ext cx="668700" cy="28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