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51825" y="1795850"/>
            <a:ext cx="675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A3142"/>
                </a:solidFill>
              </a:rPr>
              <a:t>Find probabilities from a histogram</a:t>
            </a:r>
            <a:endParaRPr sz="28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85750"/>
            <a:ext cx="39510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Parnham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probabilities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A plant is chosen at random. Find the probability it is under 20 cm tall.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 person is chosen at random, what is the probability that they took more than half an hour to solve the puzzle?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1" l="0" r="0" t="2709"/>
          <a:stretch/>
        </p:blipFill>
        <p:spPr>
          <a:xfrm>
            <a:off x="421950" y="1537822"/>
            <a:ext cx="3679892" cy="29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700" y="1858407"/>
            <a:ext cx="3274792" cy="265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probabilities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There are 28 members of the bowls club aged between 60 and 70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 person is chosen at random, what is the probability they are aged between 30 and 50?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830450" y="924806"/>
            <a:ext cx="3816116" cy="3535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10 people completed the race in under 50 minutes. What is the probability a person took more than 65 minutes to cycle 20 km?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1679" l="0" r="0" t="0"/>
          <a:stretch/>
        </p:blipFill>
        <p:spPr>
          <a:xfrm>
            <a:off x="1042370" y="1567280"/>
            <a:ext cx="2690858" cy="201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4403" y="2223975"/>
            <a:ext cx="2980081" cy="223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probabilities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A plant is chosen at random. Find the probability it is under 20 cm tall.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 person is chosen at random, what is the probability that they took more than half an hour to solve the puzzle?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1" l="0" r="0" t="2709"/>
          <a:stretch/>
        </p:blipFill>
        <p:spPr>
          <a:xfrm>
            <a:off x="421950" y="1537822"/>
            <a:ext cx="3679892" cy="29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700" y="1858407"/>
            <a:ext cx="3274792" cy="265222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1052353" y="2230999"/>
            <a:ext cx="357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1574867" y="1439307"/>
            <a:ext cx="4058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2259268" y="2135176"/>
            <a:ext cx="404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34</a:t>
            </a:r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3296215" y="2512691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2735677" y="1636615"/>
            <a:ext cx="1340432" cy="443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109" l="-136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5641526" y="3808042"/>
            <a:ext cx="24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5944814" y="3363607"/>
            <a:ext cx="2856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6152703" y="1779893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6462153" y="2566076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6939082" y="2748962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7604438" y="3599272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6597484" y="1949865"/>
            <a:ext cx="1531188" cy="44467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109" l="-11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probabilities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There are 28 members of the bowls club aged between 60 and 70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 person is chosen at random, what is the probability they are aged between 30 and 50?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4830450" y="924806"/>
            <a:ext cx="3816116" cy="3535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10 people completed the race in under 50 minutes. What is the probability a person took more than 65 minutes to cycle 20 km?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 b="1679" l="0" r="0" t="0"/>
          <a:stretch/>
        </p:blipFill>
        <p:spPr>
          <a:xfrm>
            <a:off x="1042370" y="1567280"/>
            <a:ext cx="2690858" cy="201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4403" y="2223975"/>
            <a:ext cx="2980081" cy="223651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/>
        </p:nvSpPr>
        <p:spPr>
          <a:xfrm>
            <a:off x="1042370" y="3191072"/>
            <a:ext cx="303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1091476" y="2602230"/>
            <a:ext cx="24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1072240" y="2018713"/>
            <a:ext cx="287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3018412" y="1456509"/>
            <a:ext cx="401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1489888" y="2853644"/>
            <a:ext cx="298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2046584" y="2551288"/>
            <a:ext cx="362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1073041" y="1441365"/>
            <a:ext cx="2856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2600626" y="2363027"/>
            <a:ext cx="4058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3352390" y="1771124"/>
            <a:ext cx="5191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3018412" y="4077128"/>
            <a:ext cx="1516762" cy="4446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109" l="-12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6082684" y="3519172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5398803" y="4004068"/>
            <a:ext cx="303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5418751" y="3613245"/>
            <a:ext cx="3313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5406818" y="3223138"/>
            <a:ext cx="287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5398803" y="2853643"/>
            <a:ext cx="2856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5375323" y="2484148"/>
            <a:ext cx="303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5396839" y="2104856"/>
            <a:ext cx="2856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6357790" y="2537346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6578227" y="2283577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6830749" y="3188342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/>
          </a:p>
        </p:txBody>
      </p:sp>
      <p:sp>
        <p:nvSpPr>
          <p:cNvPr id="115" name="Google Shape;115;p11"/>
          <p:cNvSpPr txBox="1"/>
          <p:nvPr/>
        </p:nvSpPr>
        <p:spPr>
          <a:xfrm>
            <a:off x="7385196" y="3762926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6912174" y="2497025"/>
            <a:ext cx="1853392" cy="4435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554" l="-98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