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e8785cf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e8785cf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cf22c1f88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8cf22c1f8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694268069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869426806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694268069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869426806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694268069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869426806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694268069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869426806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694268069_0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869426806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11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2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11598967" y="5945600"/>
            <a:ext cx="593100" cy="91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 sz="1900"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2" type="body"/>
          </p:nvPr>
        </p:nvSpPr>
        <p:spPr>
          <a:xfrm>
            <a:off x="63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20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22"/>
          <p:cNvSpPr txBox="1"/>
          <p:nvPr>
            <p:ph idx="1" type="subTitle"/>
          </p:nvPr>
        </p:nvSpPr>
        <p:spPr>
          <a:xfrm>
            <a:off x="611967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611967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3" type="subTitle"/>
          </p:nvPr>
        </p:nvSpPr>
        <p:spPr>
          <a:xfrm>
            <a:off x="4372400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4" type="body"/>
          </p:nvPr>
        </p:nvSpPr>
        <p:spPr>
          <a:xfrm>
            <a:off x="4372400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5" type="subTitle"/>
          </p:nvPr>
        </p:nvSpPr>
        <p:spPr>
          <a:xfrm>
            <a:off x="8132833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6" type="body"/>
          </p:nvPr>
        </p:nvSpPr>
        <p:spPr>
          <a:xfrm>
            <a:off x="8132833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9" name="Google Shape;119;p23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3" name="Google Shape;123;p23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653667" y="1466300"/>
            <a:ext cx="10926300" cy="458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b="0" i="1"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1" type="subTitle"/>
          </p:nvPr>
        </p:nvSpPr>
        <p:spPr>
          <a:xfrm>
            <a:off x="632700" y="5292667"/>
            <a:ext cx="5247300" cy="127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3" name="Google Shape;143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None/>
              <a:defRPr b="1" sz="2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●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61950" lvl="1" marL="9144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9250" lvl="2" marL="13716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9250" lvl="3" marL="18288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9250" lvl="4" marL="22860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9250" lvl="5" marL="27432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9250" lvl="6" marL="32004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9250" lvl="7" marL="3657600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9250" lvl="8" marL="4114800" rtl="0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5">
          <p15:clr>
            <a:srgbClr val="EA4335"/>
          </p15:clr>
        </p15:guide>
        <p15:guide id="2" pos="7294">
          <p15:clr>
            <a:srgbClr val="EA4335"/>
          </p15:clr>
        </p15:guide>
        <p15:guide id="3" orient="horz" pos="374">
          <p15:clr>
            <a:srgbClr val="EA4335"/>
          </p15:clr>
        </p15:guide>
        <p15:guide id="4" orient="horz" pos="1208">
          <p15:clr>
            <a:srgbClr val="EA4335"/>
          </p15:clr>
        </p15:guide>
        <p15:guide id="5" orient="horz" pos="3712">
          <p15:clr>
            <a:srgbClr val="EA4335"/>
          </p15:clr>
        </p15:guide>
        <p15:guide id="6" orient="horz" pos="4026">
          <p15:clr>
            <a:srgbClr val="EA4335"/>
          </p15:clr>
        </p15:guide>
        <p15:guide id="7" orient="horz" pos="924">
          <p15:clr>
            <a:srgbClr val="EA4335"/>
          </p15:clr>
        </p15:guide>
        <p15:guide id="8" pos="3704">
          <p15:clr>
            <a:srgbClr val="EA4335"/>
          </p15:clr>
        </p15:guide>
        <p15:guide id="9" pos="39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153" name="Google Shape;153;p2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Fractions of Quantities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Worksheet</a:t>
            </a:r>
            <a:endParaRPr/>
          </a:p>
        </p:txBody>
      </p:sp>
      <p:sp>
        <p:nvSpPr>
          <p:cNvPr id="154" name="Google Shape;154;p29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GB"/>
              <a:t>Mr Kelsall</a:t>
            </a:r>
            <a:endParaRPr/>
          </a:p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00" y="2131200"/>
            <a:ext cx="11248975" cy="39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398275" y="303100"/>
            <a:ext cx="94464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context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398275" y="840900"/>
            <a:ext cx="94464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long jump, Jessica Ennis jumped a distance of 6 m 40 cm.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75" y="989050"/>
            <a:ext cx="10511824" cy="523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398275" y="303100"/>
            <a:ext cx="94464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context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527675" y="1729750"/>
            <a:ext cx="112491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7" name="Google Shape;177;p32"/>
          <p:cNvSpPr/>
          <p:nvPr/>
        </p:nvSpPr>
        <p:spPr>
          <a:xfrm>
            <a:off x="398275" y="303100"/>
            <a:ext cx="94464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problems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398275" y="840900"/>
            <a:ext cx="88596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his first throw Alfie threw the javelin 38m.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After working hard on his throw, he was able throw half that distance again. 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far did he manage to throw the javelin?  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527675" y="1729750"/>
            <a:ext cx="112491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75" y="3188125"/>
            <a:ext cx="7280275" cy="27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86" name="Google Shape;186;p33"/>
          <p:cNvSpPr/>
          <p:nvPr/>
        </p:nvSpPr>
        <p:spPr>
          <a:xfrm>
            <a:off x="398275" y="303100"/>
            <a:ext cx="94464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problems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398275" y="840900"/>
            <a:ext cx="99066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his first try, Sven threw the shot put 10m 50cm.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After weeks of training he could throw a further      of this distance.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far did he throw the shot put?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527675" y="1729750"/>
            <a:ext cx="112491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75" y="3188125"/>
            <a:ext cx="8931005" cy="27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95" name="Google Shape;195;p34"/>
          <p:cNvSpPr/>
          <p:nvPr/>
        </p:nvSpPr>
        <p:spPr>
          <a:xfrm>
            <a:off x="398275" y="303100"/>
            <a:ext cx="94464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398275" y="840900"/>
            <a:ext cx="99066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Solve these questions.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4"/>
          <p:cNvSpPr txBox="1"/>
          <p:nvPr/>
        </p:nvSpPr>
        <p:spPr>
          <a:xfrm>
            <a:off x="527675" y="1729750"/>
            <a:ext cx="112491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73" y="1391375"/>
            <a:ext cx="9190126" cy="46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04" name="Google Shape;204;p35"/>
          <p:cNvSpPr/>
          <p:nvPr/>
        </p:nvSpPr>
        <p:spPr>
          <a:xfrm>
            <a:off x="398275" y="303100"/>
            <a:ext cx="94464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398275" y="840900"/>
            <a:ext cx="97224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Label the bar models and then calculate. Generate a word problem for each. 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527675" y="1729750"/>
            <a:ext cx="112491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86" y="1952475"/>
            <a:ext cx="8821991" cy="407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