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4"/>
    <p:sldMasterId id="2147483680" r:id="rId5"/>
    <p:sldMasterId id="214748368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5143500" cx="9144000"/>
  <p:notesSz cx="6858000" cy="9144000"/>
  <p:embeddedFontLst>
    <p:embeddedFont>
      <p:font typeface="Montserrat SemiBold"/>
      <p:regular r:id="rId30"/>
      <p:bold r:id="rId31"/>
      <p:italic r:id="rId32"/>
      <p:boldItalic r:id="rId33"/>
    </p:embeddedFont>
    <p:embeddedFont>
      <p:font typeface="Montserrat"/>
      <p:regular r:id="rId34"/>
      <p:bold r:id="rId35"/>
      <p:italic r:id="rId36"/>
      <p:boldItalic r:id="rId37"/>
    </p:embeddedFont>
    <p:embeddedFont>
      <p:font typeface="Montserrat Medium"/>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Medium-italic.fntdata"/><Relationship Id="rId20" Type="http://schemas.openxmlformats.org/officeDocument/2006/relationships/slide" Target="slides/slide13.xml"/><Relationship Id="rId41" Type="http://schemas.openxmlformats.org/officeDocument/2006/relationships/font" Target="fonts/MontserratMedium-bold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MontserratSemiBold-bold.fntdata"/><Relationship Id="rId30" Type="http://schemas.openxmlformats.org/officeDocument/2006/relationships/font" Target="fonts/MontserratSemiBold-regular.fntdata"/><Relationship Id="rId11" Type="http://schemas.openxmlformats.org/officeDocument/2006/relationships/slide" Target="slides/slide4.xml"/><Relationship Id="rId33" Type="http://schemas.openxmlformats.org/officeDocument/2006/relationships/font" Target="fonts/MontserratSemiBold-boldItalic.fntdata"/><Relationship Id="rId10" Type="http://schemas.openxmlformats.org/officeDocument/2006/relationships/slide" Target="slides/slide3.xml"/><Relationship Id="rId32" Type="http://schemas.openxmlformats.org/officeDocument/2006/relationships/font" Target="fonts/MontserratSemiBold-italic.fntdata"/><Relationship Id="rId13" Type="http://schemas.openxmlformats.org/officeDocument/2006/relationships/slide" Target="slides/slide6.xml"/><Relationship Id="rId35" Type="http://schemas.openxmlformats.org/officeDocument/2006/relationships/font" Target="fonts/Montserrat-bold.fntdata"/><Relationship Id="rId12" Type="http://schemas.openxmlformats.org/officeDocument/2006/relationships/slide" Target="slides/slide5.xml"/><Relationship Id="rId34" Type="http://schemas.openxmlformats.org/officeDocument/2006/relationships/font" Target="fonts/Montserrat-regular.fntdata"/><Relationship Id="rId15" Type="http://schemas.openxmlformats.org/officeDocument/2006/relationships/slide" Target="slides/slide8.xml"/><Relationship Id="rId37" Type="http://schemas.openxmlformats.org/officeDocument/2006/relationships/font" Target="fonts/Montserrat-boldItalic.fntdata"/><Relationship Id="rId14" Type="http://schemas.openxmlformats.org/officeDocument/2006/relationships/slide" Target="slides/slide7.xml"/><Relationship Id="rId36" Type="http://schemas.openxmlformats.org/officeDocument/2006/relationships/font" Target="fonts/Montserrat-italic.fntdata"/><Relationship Id="rId17" Type="http://schemas.openxmlformats.org/officeDocument/2006/relationships/slide" Target="slides/slide10.xml"/><Relationship Id="rId39" Type="http://schemas.openxmlformats.org/officeDocument/2006/relationships/font" Target="fonts/MontserratMedium-bold.fntdata"/><Relationship Id="rId16" Type="http://schemas.openxmlformats.org/officeDocument/2006/relationships/slide" Target="slides/slide9.xml"/><Relationship Id="rId38" Type="http://schemas.openxmlformats.org/officeDocument/2006/relationships/font" Target="fonts/MontserratMedium-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5312bbdad6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g5312bbdad6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866ea9fea2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g866ea9fea2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Learners can label each of the hazards verbally, before they tell you how they would prevent them or reduce them.</a:t>
            </a:r>
            <a:endParaRPr/>
          </a:p>
          <a:p>
            <a:pPr indent="-298450" lvl="0" marL="457200" rtl="0" algn="l">
              <a:lnSpc>
                <a:spcPct val="100000"/>
              </a:lnSpc>
              <a:spcBef>
                <a:spcPts val="0"/>
              </a:spcBef>
              <a:spcAft>
                <a:spcPts val="0"/>
              </a:spcAft>
              <a:buSzPts val="1100"/>
              <a:buChar char="●"/>
            </a:pPr>
            <a:r>
              <a:rPr lang="en-GB"/>
              <a:t>Move the toaster away from the sink, perhaps swap with the coffee machine.</a:t>
            </a:r>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866ea9fea2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g866ea9fea2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Learners can label each of the hazards verbally, before they tell you how they would prevent them or reduce them.</a:t>
            </a:r>
            <a:endParaRPr/>
          </a:p>
          <a:p>
            <a:pPr indent="-298450" lvl="0" marL="457200" rtl="0" algn="l">
              <a:lnSpc>
                <a:spcPct val="100000"/>
              </a:lnSpc>
              <a:spcBef>
                <a:spcPts val="0"/>
              </a:spcBef>
              <a:spcAft>
                <a:spcPts val="0"/>
              </a:spcAft>
              <a:buSzPts val="1100"/>
              <a:buChar char="●"/>
            </a:pPr>
            <a:r>
              <a:rPr lang="en-GB"/>
              <a:t>Tidy the sharp knives away / be very careful when chopping / ask an adult to help chop.</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866ea9fea2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g866ea9fea2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Learners can Label each of the hazards verbally, before they tell you how they would prevent them or reduce them.</a:t>
            </a:r>
            <a:endParaRPr/>
          </a:p>
          <a:p>
            <a:pPr indent="-298450" lvl="0" marL="457200" rtl="0" algn="l">
              <a:lnSpc>
                <a:spcPct val="100000"/>
              </a:lnSpc>
              <a:spcBef>
                <a:spcPts val="0"/>
              </a:spcBef>
              <a:spcAft>
                <a:spcPts val="0"/>
              </a:spcAft>
              <a:buSzPts val="1100"/>
              <a:buChar char="●"/>
            </a:pPr>
            <a:r>
              <a:rPr lang="en-GB"/>
              <a:t>Fire in the pan - Make sure you have a fire alarm installed / Keep the kitchen calm and with few people when cooking.</a:t>
            </a:r>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866ea9fea2_0_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866ea9fea2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Learners can Label each of the hazards verbally, before they tell you how they would prevent them or reduce them.</a:t>
            </a:r>
            <a:endParaRPr/>
          </a:p>
          <a:p>
            <a:pPr indent="-298450" lvl="0" marL="457200" rtl="0" algn="l">
              <a:lnSpc>
                <a:spcPct val="100000"/>
              </a:lnSpc>
              <a:spcBef>
                <a:spcPts val="0"/>
              </a:spcBef>
              <a:spcAft>
                <a:spcPts val="0"/>
              </a:spcAft>
              <a:buSzPts val="1100"/>
              <a:buChar char="●"/>
            </a:pPr>
            <a:r>
              <a:rPr lang="en-GB"/>
              <a:t>Water on bathroom floor tiles - Make sure you dry the floor with a towel after washing.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866ea9fea2_0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g866ea9fea2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Learners can Label each of the hazards verbally, before they tell you how they would prevent them or reduce them.</a:t>
            </a:r>
            <a:endParaRPr/>
          </a:p>
          <a:p>
            <a:pPr indent="-298450" lvl="0" marL="457200" rtl="0" algn="l">
              <a:lnSpc>
                <a:spcPct val="100000"/>
              </a:lnSpc>
              <a:spcBef>
                <a:spcPts val="0"/>
              </a:spcBef>
              <a:spcAft>
                <a:spcPts val="0"/>
              </a:spcAft>
              <a:buSzPts val="1100"/>
              <a:buChar char="●"/>
            </a:pPr>
            <a:r>
              <a:rPr lang="en-GB"/>
              <a:t>Child in the kitchen - Make sure children are never alone in the kitchen / Keep hot pans on the hob rings furthest away from the edge.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866ea9fea2_0_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866ea9fea2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Learners can label each of the hazards verbally, before they tell you how they would prevent them or reduce them.</a:t>
            </a:r>
            <a:endParaRPr/>
          </a:p>
          <a:p>
            <a:pPr indent="-298450" lvl="0" marL="457200" rtl="0" algn="l">
              <a:lnSpc>
                <a:spcPct val="130000"/>
              </a:lnSpc>
              <a:spcBef>
                <a:spcPts val="0"/>
              </a:spcBef>
              <a:spcAft>
                <a:spcPts val="0"/>
              </a:spcAft>
              <a:buSzPts val="1100"/>
              <a:buChar char="●"/>
            </a:pPr>
            <a:r>
              <a:rPr lang="en-GB"/>
              <a:t>Mould on food or rotting food - Read instructions and sell by dates.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866ea9fea2_0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g866ea9fea2_0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Learners can label each of the hazards verbally, before they tell you how they would prevent them or reduce them.</a:t>
            </a:r>
            <a:endParaRPr/>
          </a:p>
          <a:p>
            <a:pPr indent="-298450" lvl="0" marL="457200" rtl="0" algn="l">
              <a:lnSpc>
                <a:spcPct val="130000"/>
              </a:lnSpc>
              <a:spcBef>
                <a:spcPts val="0"/>
              </a:spcBef>
              <a:spcAft>
                <a:spcPts val="0"/>
              </a:spcAft>
              <a:buSzPts val="1100"/>
              <a:buChar char="●"/>
            </a:pPr>
            <a:r>
              <a:rPr lang="en-GB"/>
              <a:t>Child looking at cleaning products - Check labels to see what items are hazardous / Put hazardous chemicals out of reach of young children.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8c397602cd_0_5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g8c397602cd_0_5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8c397602cd_0_5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g8c397602cd_0_5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Here is a brief example of what the spider diagram could look like.  The learner can use their pen and paper to write different hazards they see around their home.  It would work best if they space out each hazard, as in the next section they will write how to prevent or limit the hazard next to each one.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8c397602cd_0_6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g8c397602cd_0_6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Now is the chance for the learner to think about and discuss how the hazard could be prevented or reduced, before then writing it on their page next to the corresponding hazard.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8dd7aa82b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8dd7aa82b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8c397602cd_0_6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g8c397602cd_0_6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Read through the different ways the session could be made easier, harder, as well as some more ideas for the session.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8c397602cd_0_6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g8c397602cd_0_6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Insert info for subject/lesson name/stage (if appropriate)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8c785ccc1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8c785ccc1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8c397602cd_0_4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8c397602cd_0_4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8d9ed74507_0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g8d9ed74507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8c397602cd_0_4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g8c397602cd_0_4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This is the equivalent to a loose lesson plan/overview for teachers before starting the lesson.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5312bbdad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g5312bbdad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951b51e38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g951b51e38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400">
                <a:latin typeface="Times New Roman"/>
                <a:ea typeface="Times New Roman"/>
                <a:cs typeface="Times New Roman"/>
                <a:sym typeface="Times New Roman"/>
              </a:rPr>
              <a:t>Talk through each of the activity stages, clearly stating what happens first, second and last.</a:t>
            </a:r>
            <a:endParaRPr sz="1400">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866ea9fea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g866ea9fea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Learners can label each of the hazards verbally, before they tell you how they would prevent them or reduce them.</a:t>
            </a:r>
            <a:endParaRPr/>
          </a:p>
          <a:p>
            <a:pPr indent="-298450" lvl="0" marL="457200" rtl="0" algn="l">
              <a:lnSpc>
                <a:spcPct val="100000"/>
              </a:lnSpc>
              <a:spcBef>
                <a:spcPts val="0"/>
              </a:spcBef>
              <a:spcAft>
                <a:spcPts val="0"/>
              </a:spcAft>
              <a:buSzPts val="1100"/>
              <a:buChar char="●"/>
            </a:pPr>
            <a:r>
              <a:rPr lang="en-GB"/>
              <a:t>Unplug some of the plugs.</a:t>
            </a:r>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866ea9fea2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g866ea9fea2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Learners can label each of the hazards verbally, before they tell you how they would prevent them or reduce them..</a:t>
            </a:r>
            <a:endParaRPr/>
          </a:p>
          <a:p>
            <a:pPr indent="-298450" lvl="0" marL="457200" rtl="0" algn="l">
              <a:lnSpc>
                <a:spcPct val="100000"/>
              </a:lnSpc>
              <a:spcBef>
                <a:spcPts val="0"/>
              </a:spcBef>
              <a:spcAft>
                <a:spcPts val="0"/>
              </a:spcAft>
              <a:buSzPts val="1100"/>
              <a:buChar char="●"/>
            </a:pPr>
            <a:r>
              <a:rPr lang="en-GB"/>
              <a:t>Rest the iron on its base.</a:t>
            </a:r>
            <a:endParaRPr/>
          </a:p>
          <a:p>
            <a:pPr indent="0" lvl="0" marL="0" rtl="0" algn="l">
              <a:lnSpc>
                <a:spcPct val="100000"/>
              </a:lnSpc>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55" name="Shape 55"/>
        <p:cNvGrpSpPr/>
        <p:nvPr/>
      </p:nvGrpSpPr>
      <p:grpSpPr>
        <a:xfrm>
          <a:off x="0" y="0"/>
          <a:ext cx="0" cy="0"/>
          <a:chOff x="0" y="0"/>
          <a:chExt cx="0" cy="0"/>
        </a:xfrm>
      </p:grpSpPr>
      <p:sp>
        <p:nvSpPr>
          <p:cNvPr id="56" name="Google Shape;56;p14"/>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57" name="Google Shape;57;p1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58" name="Google Shape;58;p14"/>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9" name="Shape 59"/>
        <p:cNvGrpSpPr/>
        <p:nvPr/>
      </p:nvGrpSpPr>
      <p:grpSpPr>
        <a:xfrm>
          <a:off x="0" y="0"/>
          <a:ext cx="0" cy="0"/>
          <a:chOff x="0" y="0"/>
          <a:chExt cx="0" cy="0"/>
        </a:xfrm>
      </p:grpSpPr>
      <p:sp>
        <p:nvSpPr>
          <p:cNvPr id="60" name="Google Shape;60;p15"/>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1" name="Google Shape;61;p15"/>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62" name="Google Shape;62;p1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63" name="Shape 63"/>
        <p:cNvGrpSpPr/>
        <p:nvPr/>
      </p:nvGrpSpPr>
      <p:grpSpPr>
        <a:xfrm>
          <a:off x="0" y="0"/>
          <a:ext cx="0" cy="0"/>
          <a:chOff x="0" y="0"/>
          <a:chExt cx="0" cy="0"/>
        </a:xfrm>
      </p:grpSpPr>
      <p:sp>
        <p:nvSpPr>
          <p:cNvPr id="64" name="Google Shape;64;p16"/>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rgbClr val="000000"/>
              </a:buClr>
              <a:buSzPts val="3000"/>
              <a:buFont typeface="Montserrat SemiBold"/>
              <a:buNone/>
              <a:defRPr b="0" sz="3000">
                <a:solidFill>
                  <a:srgbClr val="000000"/>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Clr>
                <a:srgbClr val="000000"/>
              </a:buClr>
              <a:buSzPts val="5200"/>
              <a:buNone/>
              <a:defRPr sz="5200">
                <a:solidFill>
                  <a:srgbClr val="000000"/>
                </a:solidFill>
              </a:defRPr>
            </a:lvl2pPr>
            <a:lvl3pPr lvl="2" rtl="0" algn="ctr">
              <a:lnSpc>
                <a:spcPct val="100000"/>
              </a:lnSpc>
              <a:spcBef>
                <a:spcPts val="0"/>
              </a:spcBef>
              <a:spcAft>
                <a:spcPts val="0"/>
              </a:spcAft>
              <a:buClr>
                <a:srgbClr val="000000"/>
              </a:buClr>
              <a:buSzPts val="5200"/>
              <a:buNone/>
              <a:defRPr sz="5200">
                <a:solidFill>
                  <a:srgbClr val="000000"/>
                </a:solidFill>
              </a:defRPr>
            </a:lvl3pPr>
            <a:lvl4pPr lvl="3" rtl="0" algn="ctr">
              <a:lnSpc>
                <a:spcPct val="100000"/>
              </a:lnSpc>
              <a:spcBef>
                <a:spcPts val="0"/>
              </a:spcBef>
              <a:spcAft>
                <a:spcPts val="0"/>
              </a:spcAft>
              <a:buClr>
                <a:srgbClr val="000000"/>
              </a:buClr>
              <a:buSzPts val="5200"/>
              <a:buNone/>
              <a:defRPr sz="5200">
                <a:solidFill>
                  <a:srgbClr val="000000"/>
                </a:solidFill>
              </a:defRPr>
            </a:lvl4pPr>
            <a:lvl5pPr lvl="4" rtl="0" algn="ctr">
              <a:lnSpc>
                <a:spcPct val="100000"/>
              </a:lnSpc>
              <a:spcBef>
                <a:spcPts val="0"/>
              </a:spcBef>
              <a:spcAft>
                <a:spcPts val="0"/>
              </a:spcAft>
              <a:buClr>
                <a:srgbClr val="000000"/>
              </a:buClr>
              <a:buSzPts val="5200"/>
              <a:buNone/>
              <a:defRPr sz="5200">
                <a:solidFill>
                  <a:srgbClr val="000000"/>
                </a:solidFill>
              </a:defRPr>
            </a:lvl5pPr>
            <a:lvl6pPr lvl="5" rtl="0" algn="ctr">
              <a:lnSpc>
                <a:spcPct val="100000"/>
              </a:lnSpc>
              <a:spcBef>
                <a:spcPts val="0"/>
              </a:spcBef>
              <a:spcAft>
                <a:spcPts val="0"/>
              </a:spcAft>
              <a:buClr>
                <a:srgbClr val="000000"/>
              </a:buClr>
              <a:buSzPts val="5200"/>
              <a:buNone/>
              <a:defRPr sz="5200">
                <a:solidFill>
                  <a:srgbClr val="000000"/>
                </a:solidFill>
              </a:defRPr>
            </a:lvl6pPr>
            <a:lvl7pPr lvl="6" rtl="0" algn="ctr">
              <a:lnSpc>
                <a:spcPct val="100000"/>
              </a:lnSpc>
              <a:spcBef>
                <a:spcPts val="0"/>
              </a:spcBef>
              <a:spcAft>
                <a:spcPts val="0"/>
              </a:spcAft>
              <a:buClr>
                <a:srgbClr val="000000"/>
              </a:buClr>
              <a:buSzPts val="5200"/>
              <a:buNone/>
              <a:defRPr sz="5200">
                <a:solidFill>
                  <a:srgbClr val="000000"/>
                </a:solidFill>
              </a:defRPr>
            </a:lvl7pPr>
            <a:lvl8pPr lvl="7" rtl="0" algn="ctr">
              <a:lnSpc>
                <a:spcPct val="100000"/>
              </a:lnSpc>
              <a:spcBef>
                <a:spcPts val="0"/>
              </a:spcBef>
              <a:spcAft>
                <a:spcPts val="0"/>
              </a:spcAft>
              <a:buClr>
                <a:srgbClr val="000000"/>
              </a:buClr>
              <a:buSzPts val="5200"/>
              <a:buNone/>
              <a:defRPr sz="5200">
                <a:solidFill>
                  <a:srgbClr val="000000"/>
                </a:solidFill>
              </a:defRPr>
            </a:lvl8pPr>
            <a:lvl9pPr lvl="8" rtl="0" algn="ctr">
              <a:lnSpc>
                <a:spcPct val="100000"/>
              </a:lnSpc>
              <a:spcBef>
                <a:spcPts val="0"/>
              </a:spcBef>
              <a:spcAft>
                <a:spcPts val="0"/>
              </a:spcAft>
              <a:buClr>
                <a:srgbClr val="000000"/>
              </a:buClr>
              <a:buSzPts val="5200"/>
              <a:buNone/>
              <a:defRPr sz="5200">
                <a:solidFill>
                  <a:srgbClr val="000000"/>
                </a:solidFill>
              </a:defRPr>
            </a:lvl9pPr>
          </a:lstStyle>
          <a:p/>
        </p:txBody>
      </p:sp>
      <p:sp>
        <p:nvSpPr>
          <p:cNvPr id="65" name="Google Shape;65;p16"/>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rgbClr val="000000"/>
              </a:buClr>
              <a:buSzPts val="1800"/>
              <a:buNone/>
              <a:defRPr sz="1800">
                <a:solidFill>
                  <a:srgbClr val="000000"/>
                </a:solidFill>
              </a:defRPr>
            </a:lvl1pPr>
            <a:lvl2pPr lvl="1" rtl="0" algn="ctr">
              <a:lnSpc>
                <a:spcPct val="100000"/>
              </a:lnSpc>
              <a:spcBef>
                <a:spcPts val="0"/>
              </a:spcBef>
              <a:spcAft>
                <a:spcPts val="0"/>
              </a:spcAft>
              <a:buClr>
                <a:srgbClr val="000000"/>
              </a:buClr>
              <a:buSzPts val="2800"/>
              <a:buNone/>
              <a:defRPr sz="2800">
                <a:solidFill>
                  <a:srgbClr val="000000"/>
                </a:solidFill>
              </a:defRPr>
            </a:lvl2pPr>
            <a:lvl3pPr lvl="2" rtl="0" algn="ctr">
              <a:lnSpc>
                <a:spcPct val="100000"/>
              </a:lnSpc>
              <a:spcBef>
                <a:spcPts val="0"/>
              </a:spcBef>
              <a:spcAft>
                <a:spcPts val="0"/>
              </a:spcAft>
              <a:buClr>
                <a:srgbClr val="000000"/>
              </a:buClr>
              <a:buSzPts val="2800"/>
              <a:buNone/>
              <a:defRPr sz="2800">
                <a:solidFill>
                  <a:srgbClr val="000000"/>
                </a:solidFill>
              </a:defRPr>
            </a:lvl3pPr>
            <a:lvl4pPr lvl="3" rtl="0" algn="ctr">
              <a:lnSpc>
                <a:spcPct val="100000"/>
              </a:lnSpc>
              <a:spcBef>
                <a:spcPts val="0"/>
              </a:spcBef>
              <a:spcAft>
                <a:spcPts val="0"/>
              </a:spcAft>
              <a:buClr>
                <a:srgbClr val="000000"/>
              </a:buClr>
              <a:buSzPts val="2800"/>
              <a:buNone/>
              <a:defRPr sz="2800">
                <a:solidFill>
                  <a:srgbClr val="000000"/>
                </a:solidFill>
              </a:defRPr>
            </a:lvl4pPr>
            <a:lvl5pPr lvl="4" rtl="0" algn="ctr">
              <a:lnSpc>
                <a:spcPct val="100000"/>
              </a:lnSpc>
              <a:spcBef>
                <a:spcPts val="0"/>
              </a:spcBef>
              <a:spcAft>
                <a:spcPts val="0"/>
              </a:spcAft>
              <a:buClr>
                <a:srgbClr val="000000"/>
              </a:buClr>
              <a:buSzPts val="2800"/>
              <a:buNone/>
              <a:defRPr sz="2800">
                <a:solidFill>
                  <a:srgbClr val="000000"/>
                </a:solidFill>
              </a:defRPr>
            </a:lvl5pPr>
            <a:lvl6pPr lvl="5" rtl="0" algn="ctr">
              <a:lnSpc>
                <a:spcPct val="100000"/>
              </a:lnSpc>
              <a:spcBef>
                <a:spcPts val="0"/>
              </a:spcBef>
              <a:spcAft>
                <a:spcPts val="0"/>
              </a:spcAft>
              <a:buClr>
                <a:srgbClr val="000000"/>
              </a:buClr>
              <a:buSzPts val="2800"/>
              <a:buNone/>
              <a:defRPr sz="2800">
                <a:solidFill>
                  <a:srgbClr val="000000"/>
                </a:solidFill>
              </a:defRPr>
            </a:lvl6pPr>
            <a:lvl7pPr lvl="6" rtl="0" algn="ctr">
              <a:lnSpc>
                <a:spcPct val="100000"/>
              </a:lnSpc>
              <a:spcBef>
                <a:spcPts val="0"/>
              </a:spcBef>
              <a:spcAft>
                <a:spcPts val="0"/>
              </a:spcAft>
              <a:buClr>
                <a:srgbClr val="000000"/>
              </a:buClr>
              <a:buSzPts val="2800"/>
              <a:buNone/>
              <a:defRPr sz="2800">
                <a:solidFill>
                  <a:srgbClr val="000000"/>
                </a:solidFill>
              </a:defRPr>
            </a:lvl7pPr>
            <a:lvl8pPr lvl="7" rtl="0" algn="ctr">
              <a:lnSpc>
                <a:spcPct val="100000"/>
              </a:lnSpc>
              <a:spcBef>
                <a:spcPts val="0"/>
              </a:spcBef>
              <a:spcAft>
                <a:spcPts val="0"/>
              </a:spcAft>
              <a:buClr>
                <a:srgbClr val="000000"/>
              </a:buClr>
              <a:buSzPts val="2800"/>
              <a:buNone/>
              <a:defRPr sz="2800">
                <a:solidFill>
                  <a:srgbClr val="000000"/>
                </a:solidFill>
              </a:defRPr>
            </a:lvl8pPr>
            <a:lvl9pPr lvl="8" rtl="0" algn="ctr">
              <a:lnSpc>
                <a:spcPct val="100000"/>
              </a:lnSpc>
              <a:spcBef>
                <a:spcPts val="0"/>
              </a:spcBef>
              <a:spcAft>
                <a:spcPts val="0"/>
              </a:spcAft>
              <a:buClr>
                <a:srgbClr val="000000"/>
              </a:buClr>
              <a:buSzPts val="2800"/>
              <a:buNone/>
              <a:defRPr sz="2800">
                <a:solidFill>
                  <a:srgbClr val="000000"/>
                </a:solidFill>
              </a:defRPr>
            </a:lvl9pPr>
          </a:lstStyle>
          <a:p/>
        </p:txBody>
      </p:sp>
      <p:sp>
        <p:nvSpPr>
          <p:cNvPr id="66" name="Google Shape;66;p16"/>
          <p:cNvSpPr txBox="1"/>
          <p:nvPr>
            <p:ph idx="2" type="subTitle"/>
          </p:nvPr>
        </p:nvSpPr>
        <p:spPr>
          <a:xfrm>
            <a:off x="458975" y="4105475"/>
            <a:ext cx="3951000" cy="619500"/>
          </a:xfrm>
          <a:prstGeom prst="rect">
            <a:avLst/>
          </a:prstGeom>
          <a:noFill/>
          <a:ln>
            <a:noFill/>
          </a:ln>
        </p:spPr>
        <p:txBody>
          <a:bodyPr anchorCtr="0" anchor="b" bIns="0" lIns="0" spcFirstLastPara="1" rIns="0" wrap="square" tIns="0">
            <a:noAutofit/>
          </a:bodyPr>
          <a:lstStyle>
            <a:lvl1pPr lvl="0" rtl="0" algn="l">
              <a:lnSpc>
                <a:spcPct val="130000"/>
              </a:lnSpc>
              <a:spcBef>
                <a:spcPts val="1000"/>
              </a:spcBef>
              <a:spcAft>
                <a:spcPts val="0"/>
              </a:spcAft>
              <a:buSzPts val="1600"/>
              <a:buNone/>
              <a:defRPr sz="1400">
                <a:solidFill>
                  <a:srgbClr val="000000"/>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solidFill>
                  <a:srgbClr val="000000"/>
                </a:solidFill>
              </a:defRPr>
            </a:lvl2pPr>
            <a:lvl3pPr lvl="2" rtl="0" algn="l">
              <a:lnSpc>
                <a:spcPct val="130000"/>
              </a:lnSpc>
              <a:spcBef>
                <a:spcPts val="1000"/>
              </a:spcBef>
              <a:spcAft>
                <a:spcPts val="0"/>
              </a:spcAft>
              <a:buSzPts val="1400"/>
              <a:buNone/>
              <a:defRPr>
                <a:solidFill>
                  <a:srgbClr val="000000"/>
                </a:solidFill>
              </a:defRPr>
            </a:lvl3pPr>
            <a:lvl4pPr lvl="3" rtl="0" algn="l">
              <a:lnSpc>
                <a:spcPct val="130000"/>
              </a:lnSpc>
              <a:spcBef>
                <a:spcPts val="1000"/>
              </a:spcBef>
              <a:spcAft>
                <a:spcPts val="0"/>
              </a:spcAft>
              <a:buSzPts val="1400"/>
              <a:buNone/>
              <a:defRPr>
                <a:solidFill>
                  <a:srgbClr val="000000"/>
                </a:solidFill>
              </a:defRPr>
            </a:lvl4pPr>
            <a:lvl5pPr lvl="4" rtl="0" algn="l">
              <a:lnSpc>
                <a:spcPct val="130000"/>
              </a:lnSpc>
              <a:spcBef>
                <a:spcPts val="1000"/>
              </a:spcBef>
              <a:spcAft>
                <a:spcPts val="0"/>
              </a:spcAft>
              <a:buSzPts val="1200"/>
              <a:buNone/>
              <a:defRPr>
                <a:solidFill>
                  <a:srgbClr val="000000"/>
                </a:solidFill>
              </a:defRPr>
            </a:lvl5pPr>
            <a:lvl6pPr lvl="5" rtl="0" algn="l">
              <a:lnSpc>
                <a:spcPct val="130000"/>
              </a:lnSpc>
              <a:spcBef>
                <a:spcPts val="1000"/>
              </a:spcBef>
              <a:spcAft>
                <a:spcPts val="0"/>
              </a:spcAft>
              <a:buSzPts val="1200"/>
              <a:buNone/>
              <a:defRPr>
                <a:solidFill>
                  <a:srgbClr val="000000"/>
                </a:solidFill>
              </a:defRPr>
            </a:lvl6pPr>
            <a:lvl7pPr lvl="6" rtl="0" algn="l">
              <a:lnSpc>
                <a:spcPct val="130000"/>
              </a:lnSpc>
              <a:spcBef>
                <a:spcPts val="1000"/>
              </a:spcBef>
              <a:spcAft>
                <a:spcPts val="0"/>
              </a:spcAft>
              <a:buSzPts val="1000"/>
              <a:buNone/>
              <a:defRPr>
                <a:solidFill>
                  <a:srgbClr val="000000"/>
                </a:solidFill>
              </a:defRPr>
            </a:lvl7pPr>
            <a:lvl8pPr lvl="7" rtl="0" algn="l">
              <a:lnSpc>
                <a:spcPct val="130000"/>
              </a:lnSpc>
              <a:spcBef>
                <a:spcPts val="1000"/>
              </a:spcBef>
              <a:spcAft>
                <a:spcPts val="0"/>
              </a:spcAft>
              <a:buSzPts val="1000"/>
              <a:buNone/>
              <a:defRPr>
                <a:solidFill>
                  <a:srgbClr val="000000"/>
                </a:solidFill>
              </a:defRPr>
            </a:lvl8pPr>
            <a:lvl9pPr lvl="8" rtl="0" algn="l">
              <a:lnSpc>
                <a:spcPct val="130000"/>
              </a:lnSpc>
              <a:spcBef>
                <a:spcPts val="1000"/>
              </a:spcBef>
              <a:spcAft>
                <a:spcPts val="1000"/>
              </a:spcAft>
              <a:buSzPts val="800"/>
              <a:buNone/>
              <a:defRPr>
                <a:solidFill>
                  <a:srgbClr val="000000"/>
                </a:solidFill>
              </a:defRPr>
            </a:lvl9pPr>
          </a:lstStyle>
          <a:p/>
        </p:txBody>
      </p:sp>
      <p:pic>
        <p:nvPicPr>
          <p:cNvPr id="67" name="Google Shape;67;p16"/>
          <p:cNvPicPr preferRelativeResize="0"/>
          <p:nvPr/>
        </p:nvPicPr>
        <p:blipFill rotWithShape="1">
          <a:blip r:embed="rId2">
            <a:alphaModFix/>
          </a:blip>
          <a:srcRect b="0" l="49" r="59" t="0"/>
          <a:stretch/>
        </p:blipFill>
        <p:spPr>
          <a:xfrm>
            <a:off x="6315803" y="3617749"/>
            <a:ext cx="2359600" cy="1282049"/>
          </a:xfrm>
          <a:prstGeom prst="rect">
            <a:avLst/>
          </a:prstGeom>
          <a:noFill/>
          <a:ln>
            <a:noFill/>
          </a:ln>
        </p:spPr>
      </p:pic>
      <p:sp>
        <p:nvSpPr>
          <p:cNvPr id="68" name="Google Shape;68;p16"/>
          <p:cNvSpPr/>
          <p:nvPr/>
        </p:nvSpPr>
        <p:spPr>
          <a:xfrm>
            <a:off x="8699225" y="4459200"/>
            <a:ext cx="444900" cy="684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9" name="Shape 69"/>
        <p:cNvGrpSpPr/>
        <p:nvPr/>
      </p:nvGrpSpPr>
      <p:grpSpPr>
        <a:xfrm>
          <a:off x="0" y="0"/>
          <a:ext cx="0" cy="0"/>
          <a:chOff x="0" y="0"/>
          <a:chExt cx="0" cy="0"/>
        </a:xfrm>
      </p:grpSpPr>
      <p:sp>
        <p:nvSpPr>
          <p:cNvPr id="70" name="Google Shape;70;p17"/>
          <p:cNvSpPr txBox="1"/>
          <p:nvPr>
            <p:ph type="title"/>
          </p:nvPr>
        </p:nvSpPr>
        <p:spPr>
          <a:xfrm>
            <a:off x="458975" y="445025"/>
            <a:ext cx="3951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1" name="Google Shape;71;p17"/>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72" name="Google Shape;72;p17"/>
          <p:cNvSpPr txBox="1"/>
          <p:nvPr>
            <p:ph idx="2" type="body"/>
          </p:nvPr>
        </p:nvSpPr>
        <p:spPr>
          <a:xfrm>
            <a:off x="4733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73" name="Google Shape;73;p1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4" name="Google Shape;74;p17"/>
          <p:cNvSpPr txBox="1"/>
          <p:nvPr>
            <p:ph idx="3" type="title"/>
          </p:nvPr>
        </p:nvSpPr>
        <p:spPr>
          <a:xfrm>
            <a:off x="4733975" y="445025"/>
            <a:ext cx="3951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18"/>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7" name="Google Shape;77;p1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78" name="Shape 78"/>
        <p:cNvGrpSpPr/>
        <p:nvPr/>
      </p:nvGrpSpPr>
      <p:grpSpPr>
        <a:xfrm>
          <a:off x="0" y="0"/>
          <a:ext cx="0" cy="0"/>
          <a:chOff x="0" y="0"/>
          <a:chExt cx="0" cy="0"/>
        </a:xfrm>
      </p:grpSpPr>
      <p:sp>
        <p:nvSpPr>
          <p:cNvPr id="79" name="Google Shape;79;p19"/>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80" name="Google Shape;80;p1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81" name="Google Shape;81;p19"/>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82" name="Google Shape;82;p19"/>
          <p:cNvSpPr txBox="1"/>
          <p:nvPr>
            <p:ph idx="2" type="subTitle"/>
          </p:nvPr>
        </p:nvSpPr>
        <p:spPr>
          <a:xfrm>
            <a:off x="45897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83" name="Google Shape;83;p19"/>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84" name="Google Shape;84;p19"/>
          <p:cNvSpPr txBox="1"/>
          <p:nvPr>
            <p:ph idx="4" type="subTitle"/>
          </p:nvPr>
        </p:nvSpPr>
        <p:spPr>
          <a:xfrm>
            <a:off x="3279300"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85" name="Google Shape;85;p19"/>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86" name="Google Shape;86;p19"/>
          <p:cNvSpPr txBox="1"/>
          <p:nvPr>
            <p:ph idx="6" type="subTitle"/>
          </p:nvPr>
        </p:nvSpPr>
        <p:spPr>
          <a:xfrm>
            <a:off x="609962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87" name="Google Shape;87;p19"/>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88" name="Shape 88"/>
        <p:cNvGrpSpPr/>
        <p:nvPr/>
      </p:nvGrpSpPr>
      <p:grpSpPr>
        <a:xfrm>
          <a:off x="0" y="0"/>
          <a:ext cx="0" cy="0"/>
          <a:chOff x="0" y="0"/>
          <a:chExt cx="0" cy="0"/>
        </a:xfrm>
      </p:grpSpPr>
      <p:sp>
        <p:nvSpPr>
          <p:cNvPr id="89" name="Google Shape;89;p20"/>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90" name="Google Shape;90;p20"/>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91" name="Google Shape;91;p20"/>
          <p:cNvSpPr txBox="1"/>
          <p:nvPr>
            <p:ph idx="2" type="subTitle"/>
          </p:nvPr>
        </p:nvSpPr>
        <p:spPr>
          <a:xfrm>
            <a:off x="5555725" y="2671200"/>
            <a:ext cx="3129300" cy="3945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92" name="Google Shape;92;p20"/>
          <p:cNvSpPr txBox="1"/>
          <p:nvPr>
            <p:ph idx="3" type="body"/>
          </p:nvPr>
        </p:nvSpPr>
        <p:spPr>
          <a:xfrm>
            <a:off x="458975" y="2070075"/>
            <a:ext cx="3951000" cy="5265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93" name="Google Shape;93;p20"/>
          <p:cNvSpPr txBox="1"/>
          <p:nvPr>
            <p:ph idx="4" type="subTitle"/>
          </p:nvPr>
        </p:nvSpPr>
        <p:spPr>
          <a:xfrm>
            <a:off x="458975" y="267120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94" name="Google Shape;94;p20"/>
          <p:cNvSpPr txBox="1"/>
          <p:nvPr>
            <p:ph idx="5" type="body"/>
          </p:nvPr>
        </p:nvSpPr>
        <p:spPr>
          <a:xfrm>
            <a:off x="458975" y="3303125"/>
            <a:ext cx="3951000" cy="5265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95" name="Google Shape;95;p20"/>
          <p:cNvSpPr txBox="1"/>
          <p:nvPr>
            <p:ph idx="6" type="subTitle"/>
          </p:nvPr>
        </p:nvSpPr>
        <p:spPr>
          <a:xfrm>
            <a:off x="5555725" y="3177725"/>
            <a:ext cx="3129300" cy="394500"/>
          </a:xfrm>
          <a:prstGeom prst="rect">
            <a:avLst/>
          </a:prstGeom>
          <a:solidFill>
            <a:schemeClr val="accent4"/>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96" name="Google Shape;96;p20"/>
          <p:cNvSpPr txBox="1"/>
          <p:nvPr>
            <p:ph idx="7" type="subTitle"/>
          </p:nvPr>
        </p:nvSpPr>
        <p:spPr>
          <a:xfrm>
            <a:off x="5555725" y="3684250"/>
            <a:ext cx="3129300" cy="394500"/>
          </a:xfrm>
          <a:prstGeom prst="rect">
            <a:avLst/>
          </a:prstGeom>
          <a:solidFill>
            <a:schemeClr val="accent5"/>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97" name="Google Shape;97;p2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98" name="Shape 98"/>
        <p:cNvGrpSpPr/>
        <p:nvPr/>
      </p:nvGrpSpPr>
      <p:grpSpPr>
        <a:xfrm>
          <a:off x="0" y="0"/>
          <a:ext cx="0" cy="0"/>
          <a:chOff x="0" y="0"/>
          <a:chExt cx="0" cy="0"/>
        </a:xfrm>
      </p:grpSpPr>
      <p:sp>
        <p:nvSpPr>
          <p:cNvPr id="99" name="Google Shape;99;p21"/>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00" name="Google Shape;100;p21"/>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01" name="Google Shape;101;p21"/>
          <p:cNvSpPr txBox="1"/>
          <p:nvPr>
            <p:ph idx="2" type="body"/>
          </p:nvPr>
        </p:nvSpPr>
        <p:spPr>
          <a:xfrm>
            <a:off x="458975"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02" name="Google Shape;102;p21"/>
          <p:cNvSpPr txBox="1"/>
          <p:nvPr>
            <p:ph idx="3" type="subTitle"/>
          </p:nvPr>
        </p:nvSpPr>
        <p:spPr>
          <a:xfrm>
            <a:off x="4734000" y="1438150"/>
            <a:ext cx="3128400" cy="453300"/>
          </a:xfrm>
          <a:prstGeom prst="rect">
            <a:avLst/>
          </a:prstGeom>
          <a:solidFill>
            <a:schemeClr val="accent4"/>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03" name="Google Shape;103;p21"/>
          <p:cNvSpPr txBox="1"/>
          <p:nvPr>
            <p:ph idx="4" type="body"/>
          </p:nvPr>
        </p:nvSpPr>
        <p:spPr>
          <a:xfrm>
            <a:off x="4734000"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04" name="Google Shape;104;p21"/>
          <p:cNvSpPr txBox="1"/>
          <p:nvPr>
            <p:ph idx="5" type="subTitle"/>
          </p:nvPr>
        </p:nvSpPr>
        <p:spPr>
          <a:xfrm>
            <a:off x="458975" y="2952375"/>
            <a:ext cx="3128400" cy="453300"/>
          </a:xfrm>
          <a:prstGeom prst="rect">
            <a:avLst/>
          </a:prstGeom>
          <a:solidFill>
            <a:schemeClr val="accent3"/>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05" name="Google Shape;105;p21"/>
          <p:cNvSpPr txBox="1"/>
          <p:nvPr>
            <p:ph idx="6" type="body"/>
          </p:nvPr>
        </p:nvSpPr>
        <p:spPr>
          <a:xfrm>
            <a:off x="458975"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06" name="Google Shape;106;p21"/>
          <p:cNvSpPr txBox="1"/>
          <p:nvPr>
            <p:ph idx="7" type="subTitle"/>
          </p:nvPr>
        </p:nvSpPr>
        <p:spPr>
          <a:xfrm>
            <a:off x="4734000" y="2952375"/>
            <a:ext cx="3128400" cy="453300"/>
          </a:xfrm>
          <a:prstGeom prst="rect">
            <a:avLst/>
          </a:prstGeom>
          <a:solidFill>
            <a:schemeClr val="accent5"/>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07" name="Google Shape;107;p21"/>
          <p:cNvSpPr txBox="1"/>
          <p:nvPr>
            <p:ph idx="8" type="body"/>
          </p:nvPr>
        </p:nvSpPr>
        <p:spPr>
          <a:xfrm>
            <a:off x="4734000"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08" name="Google Shape;108;p2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9" name="Shape 109"/>
        <p:cNvGrpSpPr/>
        <p:nvPr/>
      </p:nvGrpSpPr>
      <p:grpSpPr>
        <a:xfrm>
          <a:off x="0" y="0"/>
          <a:ext cx="0" cy="0"/>
          <a:chOff x="0" y="0"/>
          <a:chExt cx="0" cy="0"/>
        </a:xfrm>
      </p:grpSpPr>
      <p:sp>
        <p:nvSpPr>
          <p:cNvPr id="110" name="Google Shape;110;p22"/>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11" name="Google Shape;111;p22"/>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12" name="Google Shape;112;p2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13" name="Shape 113"/>
        <p:cNvGrpSpPr/>
        <p:nvPr/>
      </p:nvGrpSpPr>
      <p:grpSpPr>
        <a:xfrm>
          <a:off x="0" y="0"/>
          <a:ext cx="0" cy="0"/>
          <a:chOff x="0" y="0"/>
          <a:chExt cx="0" cy="0"/>
        </a:xfrm>
      </p:grpSpPr>
      <p:sp>
        <p:nvSpPr>
          <p:cNvPr id="114" name="Google Shape;114;p23"/>
          <p:cNvSpPr txBox="1"/>
          <p:nvPr>
            <p:ph type="title"/>
          </p:nvPr>
        </p:nvSpPr>
        <p:spPr>
          <a:xfrm>
            <a:off x="490250" y="1099725"/>
            <a:ext cx="8194800" cy="34413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600"/>
              <a:buFont typeface="Montserrat SemiBold"/>
              <a:buNone/>
              <a:defRPr b="0" i="1" sz="3600">
                <a:solidFill>
                  <a:schemeClr val="lt1"/>
                </a:solidFill>
                <a:latin typeface="Montserrat SemiBold"/>
                <a:ea typeface="Montserrat SemiBold"/>
                <a:cs typeface="Montserrat SemiBold"/>
                <a:sym typeface="Montserrat SemiBold"/>
              </a:defRPr>
            </a:lvl1pPr>
            <a:lvl2pPr lvl="1"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2pPr>
            <a:lvl3pPr lvl="2"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3pPr>
            <a:lvl4pPr lvl="3"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4pPr>
            <a:lvl5pPr lvl="4"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5pPr>
            <a:lvl6pPr lvl="5"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6pPr>
            <a:lvl7pPr lvl="6"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7pPr>
            <a:lvl8pPr lvl="7"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8pPr>
            <a:lvl9pPr lvl="8"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9pPr>
          </a:lstStyle>
          <a:p/>
        </p:txBody>
      </p:sp>
      <p:sp>
        <p:nvSpPr>
          <p:cNvPr id="115" name="Google Shape;115;p23"/>
          <p:cNvSpPr txBox="1"/>
          <p:nvPr>
            <p:ph idx="1" type="subTitle"/>
          </p:nvPr>
        </p:nvSpPr>
        <p:spPr>
          <a:xfrm>
            <a:off x="474525" y="3969500"/>
            <a:ext cx="3935400" cy="954000"/>
          </a:xfrm>
          <a:prstGeom prst="rect">
            <a:avLst/>
          </a:prstGeom>
          <a:noFill/>
          <a:ln>
            <a:noFill/>
          </a:ln>
        </p:spPr>
        <p:txBody>
          <a:bodyPr anchorCtr="0" anchor="b" bIns="0" lIns="0" spcFirstLastPara="1" rIns="0" wrap="square" tIns="0">
            <a:noAutofit/>
          </a:bodyPr>
          <a:lstStyle>
            <a:lvl1pPr lvl="0" rtl="0" algn="l">
              <a:lnSpc>
                <a:spcPct val="140000"/>
              </a:lnSpc>
              <a:spcBef>
                <a:spcPts val="100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1000"/>
              </a:spcBef>
              <a:spcAft>
                <a:spcPts val="0"/>
              </a:spcAft>
              <a:buSzPts val="1400"/>
              <a:buNone/>
              <a:defRPr/>
            </a:lvl3pPr>
            <a:lvl4pPr lvl="3" rtl="0" algn="l">
              <a:lnSpc>
                <a:spcPct val="130000"/>
              </a:lnSpc>
              <a:spcBef>
                <a:spcPts val="1000"/>
              </a:spcBef>
              <a:spcAft>
                <a:spcPts val="0"/>
              </a:spcAft>
              <a:buSzPts val="1400"/>
              <a:buNone/>
              <a:defRPr/>
            </a:lvl4pPr>
            <a:lvl5pPr lvl="4" rtl="0" algn="l">
              <a:lnSpc>
                <a:spcPct val="130000"/>
              </a:lnSpc>
              <a:spcBef>
                <a:spcPts val="1000"/>
              </a:spcBef>
              <a:spcAft>
                <a:spcPts val="0"/>
              </a:spcAft>
              <a:buSzPts val="1200"/>
              <a:buNone/>
              <a:defRPr/>
            </a:lvl5pPr>
            <a:lvl6pPr lvl="5" rtl="0" algn="l">
              <a:lnSpc>
                <a:spcPct val="130000"/>
              </a:lnSpc>
              <a:spcBef>
                <a:spcPts val="1000"/>
              </a:spcBef>
              <a:spcAft>
                <a:spcPts val="0"/>
              </a:spcAft>
              <a:buSzPts val="1200"/>
              <a:buNone/>
              <a:defRPr/>
            </a:lvl6pPr>
            <a:lvl7pPr lvl="6" rtl="0" algn="l">
              <a:lnSpc>
                <a:spcPct val="130000"/>
              </a:lnSpc>
              <a:spcBef>
                <a:spcPts val="1000"/>
              </a:spcBef>
              <a:spcAft>
                <a:spcPts val="0"/>
              </a:spcAft>
              <a:buSzPts val="1000"/>
              <a:buNone/>
              <a:defRPr/>
            </a:lvl7pPr>
            <a:lvl8pPr lvl="7" rtl="0" algn="l">
              <a:lnSpc>
                <a:spcPct val="130000"/>
              </a:lnSpc>
              <a:spcBef>
                <a:spcPts val="1000"/>
              </a:spcBef>
              <a:spcAft>
                <a:spcPts val="0"/>
              </a:spcAft>
              <a:buSzPts val="1000"/>
              <a:buNone/>
              <a:defRPr/>
            </a:lvl8pPr>
            <a:lvl9pPr lvl="8" rtl="0" algn="l">
              <a:lnSpc>
                <a:spcPct val="130000"/>
              </a:lnSpc>
              <a:spcBef>
                <a:spcPts val="1000"/>
              </a:spcBef>
              <a:spcAft>
                <a:spcPts val="1000"/>
              </a:spcAft>
              <a:buSzPts val="800"/>
              <a:buNone/>
              <a:defRPr/>
            </a:lvl9pPr>
          </a:lstStyle>
          <a:p/>
        </p:txBody>
      </p:sp>
      <p:pic>
        <p:nvPicPr>
          <p:cNvPr id="116" name="Google Shape;116;p23"/>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7" name="Shape 117"/>
        <p:cNvGrpSpPr/>
        <p:nvPr/>
      </p:nvGrpSpPr>
      <p:grpSpPr>
        <a:xfrm>
          <a:off x="0" y="0"/>
          <a:ext cx="0" cy="0"/>
          <a:chOff x="0" y="0"/>
          <a:chExt cx="0" cy="0"/>
        </a:xfrm>
      </p:grpSpPr>
      <p:sp>
        <p:nvSpPr>
          <p:cNvPr id="118" name="Google Shape;118;p24"/>
          <p:cNvSpPr txBox="1"/>
          <p:nvPr>
            <p:ph idx="1" type="body"/>
          </p:nvPr>
        </p:nvSpPr>
        <p:spPr>
          <a:xfrm>
            <a:off x="468000" y="4626000"/>
            <a:ext cx="3942000" cy="320400"/>
          </a:xfrm>
          <a:prstGeom prst="rect">
            <a:avLst/>
          </a:prstGeom>
          <a:noFill/>
          <a:ln>
            <a:noFill/>
          </a:ln>
        </p:spPr>
        <p:txBody>
          <a:bodyPr anchorCtr="0" anchor="b" bIns="0" lIns="0" spcFirstLastPara="1" rIns="0" wrap="square" tIns="0">
            <a:noAutofit/>
          </a:bodyPr>
          <a:lstStyle>
            <a:lvl1pPr indent="-228600" lvl="0" marL="457200" rtl="0" algn="l">
              <a:lnSpc>
                <a:spcPct val="130000"/>
              </a:lnSpc>
              <a:spcBef>
                <a:spcPts val="0"/>
              </a:spcBef>
              <a:spcAft>
                <a:spcPts val="0"/>
              </a:spcAft>
              <a:buSzPts val="800"/>
              <a:buNone/>
              <a:defRPr sz="800"/>
            </a:lvl1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9" name="Shape 119"/>
        <p:cNvGrpSpPr/>
        <p:nvPr/>
      </p:nvGrpSpPr>
      <p:grpSpPr>
        <a:xfrm>
          <a:off x="0" y="0"/>
          <a:ext cx="0" cy="0"/>
          <a:chOff x="0" y="0"/>
          <a:chExt cx="0" cy="0"/>
        </a:xfrm>
      </p:grpSpPr>
      <p:sp>
        <p:nvSpPr>
          <p:cNvPr id="120" name="Google Shape;120;p2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126" name="Shape 126"/>
        <p:cNvGrpSpPr/>
        <p:nvPr/>
      </p:nvGrpSpPr>
      <p:grpSpPr>
        <a:xfrm>
          <a:off x="0" y="0"/>
          <a:ext cx="0" cy="0"/>
          <a:chOff x="0" y="0"/>
          <a:chExt cx="0" cy="0"/>
        </a:xfrm>
      </p:grpSpPr>
      <p:sp>
        <p:nvSpPr>
          <p:cNvPr id="127" name="Google Shape;127;p27"/>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Clr>
                <a:schemeClr val="lt1"/>
              </a:buClr>
              <a:buSzPts val="5200"/>
              <a:buNone/>
              <a:defRPr sz="5200">
                <a:solidFill>
                  <a:schemeClr val="lt1"/>
                </a:solidFill>
              </a:defRPr>
            </a:lvl2pPr>
            <a:lvl3pPr lvl="2" rtl="0" algn="ctr">
              <a:lnSpc>
                <a:spcPct val="100000"/>
              </a:lnSpc>
              <a:spcBef>
                <a:spcPts val="0"/>
              </a:spcBef>
              <a:spcAft>
                <a:spcPts val="0"/>
              </a:spcAft>
              <a:buClr>
                <a:schemeClr val="lt1"/>
              </a:buClr>
              <a:buSzPts val="5200"/>
              <a:buNone/>
              <a:defRPr sz="5200">
                <a:solidFill>
                  <a:schemeClr val="lt1"/>
                </a:solidFill>
              </a:defRPr>
            </a:lvl3pPr>
            <a:lvl4pPr lvl="3" rtl="0" algn="ctr">
              <a:lnSpc>
                <a:spcPct val="100000"/>
              </a:lnSpc>
              <a:spcBef>
                <a:spcPts val="0"/>
              </a:spcBef>
              <a:spcAft>
                <a:spcPts val="0"/>
              </a:spcAft>
              <a:buClr>
                <a:schemeClr val="lt1"/>
              </a:buClr>
              <a:buSzPts val="5200"/>
              <a:buNone/>
              <a:defRPr sz="5200">
                <a:solidFill>
                  <a:schemeClr val="lt1"/>
                </a:solidFill>
              </a:defRPr>
            </a:lvl4pPr>
            <a:lvl5pPr lvl="4" rtl="0" algn="ctr">
              <a:lnSpc>
                <a:spcPct val="100000"/>
              </a:lnSpc>
              <a:spcBef>
                <a:spcPts val="0"/>
              </a:spcBef>
              <a:spcAft>
                <a:spcPts val="0"/>
              </a:spcAft>
              <a:buClr>
                <a:schemeClr val="lt1"/>
              </a:buClr>
              <a:buSzPts val="5200"/>
              <a:buNone/>
              <a:defRPr sz="5200">
                <a:solidFill>
                  <a:schemeClr val="lt1"/>
                </a:solidFill>
              </a:defRPr>
            </a:lvl5pPr>
            <a:lvl6pPr lvl="5" rtl="0" algn="ctr">
              <a:lnSpc>
                <a:spcPct val="100000"/>
              </a:lnSpc>
              <a:spcBef>
                <a:spcPts val="0"/>
              </a:spcBef>
              <a:spcAft>
                <a:spcPts val="0"/>
              </a:spcAft>
              <a:buClr>
                <a:schemeClr val="lt1"/>
              </a:buClr>
              <a:buSzPts val="5200"/>
              <a:buNone/>
              <a:defRPr sz="5200">
                <a:solidFill>
                  <a:schemeClr val="lt1"/>
                </a:solidFill>
              </a:defRPr>
            </a:lvl6pPr>
            <a:lvl7pPr lvl="6" rtl="0" algn="ctr">
              <a:lnSpc>
                <a:spcPct val="100000"/>
              </a:lnSpc>
              <a:spcBef>
                <a:spcPts val="0"/>
              </a:spcBef>
              <a:spcAft>
                <a:spcPts val="0"/>
              </a:spcAft>
              <a:buClr>
                <a:schemeClr val="lt1"/>
              </a:buClr>
              <a:buSzPts val="5200"/>
              <a:buNone/>
              <a:defRPr sz="5200">
                <a:solidFill>
                  <a:schemeClr val="lt1"/>
                </a:solidFill>
              </a:defRPr>
            </a:lvl7pPr>
            <a:lvl8pPr lvl="7" rtl="0" algn="ctr">
              <a:lnSpc>
                <a:spcPct val="100000"/>
              </a:lnSpc>
              <a:spcBef>
                <a:spcPts val="0"/>
              </a:spcBef>
              <a:spcAft>
                <a:spcPts val="0"/>
              </a:spcAft>
              <a:buClr>
                <a:schemeClr val="lt1"/>
              </a:buClr>
              <a:buSzPts val="5200"/>
              <a:buNone/>
              <a:defRPr sz="5200">
                <a:solidFill>
                  <a:schemeClr val="lt1"/>
                </a:solidFill>
              </a:defRPr>
            </a:lvl8pPr>
            <a:lvl9pPr lvl="8" rtl="0" algn="ctr">
              <a:lnSpc>
                <a:spcPct val="100000"/>
              </a:lnSpc>
              <a:spcBef>
                <a:spcPts val="0"/>
              </a:spcBef>
              <a:spcAft>
                <a:spcPts val="0"/>
              </a:spcAft>
              <a:buClr>
                <a:schemeClr val="lt1"/>
              </a:buClr>
              <a:buSzPts val="5200"/>
              <a:buNone/>
              <a:defRPr sz="5200">
                <a:solidFill>
                  <a:schemeClr val="lt1"/>
                </a:solidFill>
              </a:defRPr>
            </a:lvl9pPr>
          </a:lstStyle>
          <a:p/>
        </p:txBody>
      </p:sp>
      <p:sp>
        <p:nvSpPr>
          <p:cNvPr id="128" name="Google Shape;128;p27"/>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1800"/>
              <a:buNone/>
              <a:defRPr sz="1800">
                <a:solidFill>
                  <a:schemeClr val="lt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9" name="Google Shape;129;p27"/>
          <p:cNvSpPr txBox="1"/>
          <p:nvPr>
            <p:ph idx="2" type="subTitle"/>
          </p:nvPr>
        </p:nvSpPr>
        <p:spPr>
          <a:xfrm>
            <a:off x="458975" y="4105475"/>
            <a:ext cx="3951000" cy="619500"/>
          </a:xfrm>
          <a:prstGeom prst="rect">
            <a:avLst/>
          </a:prstGeom>
          <a:noFill/>
          <a:ln>
            <a:noFill/>
          </a:ln>
        </p:spPr>
        <p:txBody>
          <a:bodyPr anchorCtr="0" anchor="b" bIns="0" lIns="0" spcFirstLastPara="1" rIns="0" wrap="square" tIns="0">
            <a:noAutofit/>
          </a:bodyPr>
          <a:lstStyle>
            <a:lvl1pPr lvl="0" rtl="0" algn="l">
              <a:lnSpc>
                <a:spcPct val="130000"/>
              </a:lnSpc>
              <a:spcBef>
                <a:spcPts val="100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1000"/>
              </a:spcBef>
              <a:spcAft>
                <a:spcPts val="0"/>
              </a:spcAft>
              <a:buSzPts val="1400"/>
              <a:buNone/>
              <a:defRPr/>
            </a:lvl3pPr>
            <a:lvl4pPr lvl="3" rtl="0" algn="l">
              <a:lnSpc>
                <a:spcPct val="130000"/>
              </a:lnSpc>
              <a:spcBef>
                <a:spcPts val="1000"/>
              </a:spcBef>
              <a:spcAft>
                <a:spcPts val="0"/>
              </a:spcAft>
              <a:buSzPts val="1400"/>
              <a:buNone/>
              <a:defRPr/>
            </a:lvl4pPr>
            <a:lvl5pPr lvl="4" rtl="0" algn="l">
              <a:lnSpc>
                <a:spcPct val="130000"/>
              </a:lnSpc>
              <a:spcBef>
                <a:spcPts val="1000"/>
              </a:spcBef>
              <a:spcAft>
                <a:spcPts val="0"/>
              </a:spcAft>
              <a:buSzPts val="1200"/>
              <a:buNone/>
              <a:defRPr/>
            </a:lvl5pPr>
            <a:lvl6pPr lvl="5" rtl="0" algn="l">
              <a:lnSpc>
                <a:spcPct val="130000"/>
              </a:lnSpc>
              <a:spcBef>
                <a:spcPts val="1000"/>
              </a:spcBef>
              <a:spcAft>
                <a:spcPts val="0"/>
              </a:spcAft>
              <a:buSzPts val="1200"/>
              <a:buNone/>
              <a:defRPr/>
            </a:lvl6pPr>
            <a:lvl7pPr lvl="6" rtl="0" algn="l">
              <a:lnSpc>
                <a:spcPct val="130000"/>
              </a:lnSpc>
              <a:spcBef>
                <a:spcPts val="1000"/>
              </a:spcBef>
              <a:spcAft>
                <a:spcPts val="0"/>
              </a:spcAft>
              <a:buSzPts val="1000"/>
              <a:buNone/>
              <a:defRPr/>
            </a:lvl7pPr>
            <a:lvl8pPr lvl="7" rtl="0" algn="l">
              <a:lnSpc>
                <a:spcPct val="130000"/>
              </a:lnSpc>
              <a:spcBef>
                <a:spcPts val="1000"/>
              </a:spcBef>
              <a:spcAft>
                <a:spcPts val="0"/>
              </a:spcAft>
              <a:buSzPts val="1000"/>
              <a:buNone/>
              <a:defRPr/>
            </a:lvl8pPr>
            <a:lvl9pPr lvl="8" rtl="0" algn="l">
              <a:lnSpc>
                <a:spcPct val="130000"/>
              </a:lnSpc>
              <a:spcBef>
                <a:spcPts val="1000"/>
              </a:spcBef>
              <a:spcAft>
                <a:spcPts val="1000"/>
              </a:spcAft>
              <a:buSzPts val="800"/>
              <a:buNone/>
              <a:defRPr/>
            </a:lvl9pPr>
          </a:lstStyle>
          <a:p/>
        </p:txBody>
      </p:sp>
      <p:pic>
        <p:nvPicPr>
          <p:cNvPr id="130" name="Google Shape;130;p27"/>
          <p:cNvPicPr preferRelativeResize="0"/>
          <p:nvPr/>
        </p:nvPicPr>
        <p:blipFill rotWithShape="1">
          <a:blip r:embed="rId2">
            <a:alphaModFix/>
          </a:blip>
          <a:srcRect b="0" l="49" r="59" t="0"/>
          <a:stretch/>
        </p:blipFill>
        <p:spPr>
          <a:xfrm>
            <a:off x="6315803" y="3617749"/>
            <a:ext cx="2359600" cy="1282049"/>
          </a:xfrm>
          <a:prstGeom prst="rect">
            <a:avLst/>
          </a:prstGeom>
          <a:noFill/>
          <a:ln>
            <a:noFill/>
          </a:ln>
        </p:spPr>
      </p:pic>
      <p:sp>
        <p:nvSpPr>
          <p:cNvPr id="131" name="Google Shape;131;p27"/>
          <p:cNvSpPr/>
          <p:nvPr/>
        </p:nvSpPr>
        <p:spPr>
          <a:xfrm>
            <a:off x="8699225" y="4459200"/>
            <a:ext cx="444900" cy="684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132" name="Shape 132"/>
        <p:cNvGrpSpPr/>
        <p:nvPr/>
      </p:nvGrpSpPr>
      <p:grpSpPr>
        <a:xfrm>
          <a:off x="0" y="0"/>
          <a:ext cx="0" cy="0"/>
          <a:chOff x="0" y="0"/>
          <a:chExt cx="0" cy="0"/>
        </a:xfrm>
      </p:grpSpPr>
      <p:sp>
        <p:nvSpPr>
          <p:cNvPr id="133" name="Google Shape;133;p28"/>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34" name="Google Shape;134;p28"/>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35" name="Google Shape;135;p28"/>
          <p:cNvSpPr txBox="1"/>
          <p:nvPr>
            <p:ph idx="2" type="body"/>
          </p:nvPr>
        </p:nvSpPr>
        <p:spPr>
          <a:xfrm>
            <a:off x="458975"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36" name="Google Shape;136;p28"/>
          <p:cNvSpPr txBox="1"/>
          <p:nvPr>
            <p:ph idx="3" type="subTitle"/>
          </p:nvPr>
        </p:nvSpPr>
        <p:spPr>
          <a:xfrm>
            <a:off x="4734000" y="1438150"/>
            <a:ext cx="3128400" cy="453300"/>
          </a:xfrm>
          <a:prstGeom prst="rect">
            <a:avLst/>
          </a:prstGeom>
          <a:solidFill>
            <a:schemeClr val="accent4"/>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37" name="Google Shape;137;p28"/>
          <p:cNvSpPr txBox="1"/>
          <p:nvPr>
            <p:ph idx="4" type="body"/>
          </p:nvPr>
        </p:nvSpPr>
        <p:spPr>
          <a:xfrm>
            <a:off x="4734000"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38" name="Google Shape;138;p28"/>
          <p:cNvSpPr txBox="1"/>
          <p:nvPr>
            <p:ph idx="5" type="subTitle"/>
          </p:nvPr>
        </p:nvSpPr>
        <p:spPr>
          <a:xfrm>
            <a:off x="458975" y="2952375"/>
            <a:ext cx="3128400" cy="453300"/>
          </a:xfrm>
          <a:prstGeom prst="rect">
            <a:avLst/>
          </a:prstGeom>
          <a:solidFill>
            <a:schemeClr val="accent2"/>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39" name="Google Shape;139;p28"/>
          <p:cNvSpPr txBox="1"/>
          <p:nvPr>
            <p:ph idx="6" type="body"/>
          </p:nvPr>
        </p:nvSpPr>
        <p:spPr>
          <a:xfrm>
            <a:off x="458975"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40" name="Google Shape;140;p28"/>
          <p:cNvSpPr txBox="1"/>
          <p:nvPr>
            <p:ph idx="7" type="subTitle"/>
          </p:nvPr>
        </p:nvSpPr>
        <p:spPr>
          <a:xfrm>
            <a:off x="4734000" y="2952375"/>
            <a:ext cx="3128400" cy="453300"/>
          </a:xfrm>
          <a:prstGeom prst="rect">
            <a:avLst/>
          </a:prstGeom>
          <a:solidFill>
            <a:schemeClr val="accent5"/>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1" name="Google Shape;141;p28"/>
          <p:cNvSpPr txBox="1"/>
          <p:nvPr>
            <p:ph idx="8" type="body"/>
          </p:nvPr>
        </p:nvSpPr>
        <p:spPr>
          <a:xfrm>
            <a:off x="4734000"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42" name="Google Shape;142;p2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3" name="Shape 143"/>
        <p:cNvGrpSpPr/>
        <p:nvPr/>
      </p:nvGrpSpPr>
      <p:grpSpPr>
        <a:xfrm>
          <a:off x="0" y="0"/>
          <a:ext cx="0" cy="0"/>
          <a:chOff x="0" y="0"/>
          <a:chExt cx="0" cy="0"/>
        </a:xfrm>
      </p:grpSpPr>
      <p:sp>
        <p:nvSpPr>
          <p:cNvPr id="144" name="Google Shape;144;p29"/>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45" name="Google Shape;145;p29"/>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46" name="Google Shape;146;p2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7" name="Shape 147"/>
        <p:cNvGrpSpPr/>
        <p:nvPr/>
      </p:nvGrpSpPr>
      <p:grpSpPr>
        <a:xfrm>
          <a:off x="0" y="0"/>
          <a:ext cx="0" cy="0"/>
          <a:chOff x="0" y="0"/>
          <a:chExt cx="0" cy="0"/>
        </a:xfrm>
      </p:grpSpPr>
      <p:sp>
        <p:nvSpPr>
          <p:cNvPr id="148" name="Google Shape;148;p30"/>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49" name="Google Shape;149;p30"/>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50" name="Google Shape;150;p3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151" name="Shape 151"/>
        <p:cNvGrpSpPr/>
        <p:nvPr/>
      </p:nvGrpSpPr>
      <p:grpSpPr>
        <a:xfrm>
          <a:off x="0" y="0"/>
          <a:ext cx="0" cy="0"/>
          <a:chOff x="0" y="0"/>
          <a:chExt cx="0" cy="0"/>
        </a:xfrm>
      </p:grpSpPr>
      <p:sp>
        <p:nvSpPr>
          <p:cNvPr id="152" name="Google Shape;152;p31"/>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53" name="Google Shape;153;p3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54" name="Google Shape;154;p31"/>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55" name="Google Shape;155;p31"/>
          <p:cNvSpPr txBox="1"/>
          <p:nvPr>
            <p:ph idx="2" type="subTitle"/>
          </p:nvPr>
        </p:nvSpPr>
        <p:spPr>
          <a:xfrm>
            <a:off x="45897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56" name="Google Shape;156;p31"/>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157" name="Google Shape;157;p31"/>
          <p:cNvSpPr txBox="1"/>
          <p:nvPr>
            <p:ph idx="4" type="subTitle"/>
          </p:nvPr>
        </p:nvSpPr>
        <p:spPr>
          <a:xfrm>
            <a:off x="3279300"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58" name="Google Shape;158;p31"/>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159" name="Google Shape;159;p31"/>
          <p:cNvSpPr txBox="1"/>
          <p:nvPr>
            <p:ph idx="6" type="subTitle"/>
          </p:nvPr>
        </p:nvSpPr>
        <p:spPr>
          <a:xfrm>
            <a:off x="609962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60" name="Google Shape;160;p31"/>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1" name="Shape 161"/>
        <p:cNvGrpSpPr/>
        <p:nvPr/>
      </p:nvGrpSpPr>
      <p:grpSpPr>
        <a:xfrm>
          <a:off x="0" y="0"/>
          <a:ext cx="0" cy="0"/>
          <a:chOff x="0" y="0"/>
          <a:chExt cx="0" cy="0"/>
        </a:xfrm>
      </p:grpSpPr>
      <p:sp>
        <p:nvSpPr>
          <p:cNvPr id="162" name="Google Shape;162;p32"/>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63" name="Google Shape;163;p3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4" name="Shape 164"/>
        <p:cNvGrpSpPr/>
        <p:nvPr/>
      </p:nvGrpSpPr>
      <p:grpSpPr>
        <a:xfrm>
          <a:off x="0" y="0"/>
          <a:ext cx="0" cy="0"/>
          <a:chOff x="0" y="0"/>
          <a:chExt cx="0" cy="0"/>
        </a:xfrm>
      </p:grpSpPr>
      <p:sp>
        <p:nvSpPr>
          <p:cNvPr id="165" name="Google Shape;165;p33"/>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166" name="Google Shape;166;p3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67" name="Google Shape;167;p33"/>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8" name="Shape 168"/>
        <p:cNvGrpSpPr/>
        <p:nvPr/>
      </p:nvGrpSpPr>
      <p:grpSpPr>
        <a:xfrm>
          <a:off x="0" y="0"/>
          <a:ext cx="0" cy="0"/>
          <a:chOff x="0" y="0"/>
          <a:chExt cx="0" cy="0"/>
        </a:xfrm>
      </p:grpSpPr>
      <p:sp>
        <p:nvSpPr>
          <p:cNvPr id="169" name="Google Shape;169;p34"/>
          <p:cNvSpPr txBox="1"/>
          <p:nvPr>
            <p:ph idx="1" type="body"/>
          </p:nvPr>
        </p:nvSpPr>
        <p:spPr>
          <a:xfrm>
            <a:off x="468000" y="4626000"/>
            <a:ext cx="3942000" cy="320400"/>
          </a:xfrm>
          <a:prstGeom prst="rect">
            <a:avLst/>
          </a:prstGeom>
          <a:noFill/>
          <a:ln>
            <a:noFill/>
          </a:ln>
        </p:spPr>
        <p:txBody>
          <a:bodyPr anchorCtr="0" anchor="b" bIns="0" lIns="0" spcFirstLastPara="1" rIns="0" wrap="square" tIns="0">
            <a:noAutofit/>
          </a:bodyPr>
          <a:lstStyle>
            <a:lvl1pPr indent="-228600" lvl="0" marL="457200" rtl="0" algn="l">
              <a:lnSpc>
                <a:spcPct val="130000"/>
              </a:lnSpc>
              <a:spcBef>
                <a:spcPts val="0"/>
              </a:spcBef>
              <a:spcAft>
                <a:spcPts val="0"/>
              </a:spcAft>
              <a:buSzPts val="800"/>
              <a:buNone/>
              <a:defRPr sz="800"/>
            </a:lvl1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3.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0" Type="http://schemas.openxmlformats.org/officeDocument/2006/relationships/theme" Target="../theme/theme4.xml"/><Relationship Id="rId1" Type="http://schemas.openxmlformats.org/officeDocument/2006/relationships/image" Target="../media/image6.png"/><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2200"/>
              <a:buFont typeface="Montserrat"/>
              <a:buNone/>
              <a:defRPr b="1" i="0" sz="22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9pPr>
          </a:lstStyle>
          <a:p/>
        </p:txBody>
      </p:sp>
      <p:sp>
        <p:nvSpPr>
          <p:cNvPr id="52" name="Google Shape;52;p13"/>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53" name="Google Shape;53;p1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54" name="Google Shape;54;p13"/>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1" name="Shape 121"/>
        <p:cNvGrpSpPr/>
        <p:nvPr/>
      </p:nvGrpSpPr>
      <p:grpSpPr>
        <a:xfrm>
          <a:off x="0" y="0"/>
          <a:ext cx="0" cy="0"/>
          <a:chOff x="0" y="0"/>
          <a:chExt cx="0" cy="0"/>
        </a:xfrm>
      </p:grpSpPr>
      <p:sp>
        <p:nvSpPr>
          <p:cNvPr id="122" name="Google Shape;122;p2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2200"/>
              <a:buFont typeface="Montserrat"/>
              <a:buNone/>
              <a:defRPr b="1" i="0" sz="2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9pPr>
          </a:lstStyle>
          <a:p/>
        </p:txBody>
      </p:sp>
      <p:sp>
        <p:nvSpPr>
          <p:cNvPr id="123" name="Google Shape;123;p26"/>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124" name="Google Shape;124;p2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25" name="Google Shape;125;p26"/>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sp>
        <p:nvSpPr>
          <p:cNvPr id="174" name="Google Shape;174;p35"/>
          <p:cNvSpPr txBox="1"/>
          <p:nvPr/>
        </p:nvSpPr>
        <p:spPr>
          <a:xfrm>
            <a:off x="457200" y="1431700"/>
            <a:ext cx="6224100" cy="1914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SzPts val="3000"/>
              <a:buFont typeface="Arial"/>
              <a:buNone/>
            </a:pPr>
            <a:r>
              <a:rPr lang="en-GB" sz="3000">
                <a:solidFill>
                  <a:srgbClr val="4B3241"/>
                </a:solidFill>
                <a:latin typeface="Montserrat SemiBold"/>
                <a:ea typeface="Montserrat SemiBold"/>
                <a:cs typeface="Montserrat SemiBold"/>
                <a:sym typeface="Montserrat SemiBold"/>
              </a:rPr>
              <a:t>Independent Living</a:t>
            </a:r>
            <a:br>
              <a:rPr lang="en-GB" sz="3000">
                <a:solidFill>
                  <a:srgbClr val="4B3241"/>
                </a:solidFill>
                <a:latin typeface="Montserrat SemiBold"/>
                <a:ea typeface="Montserrat SemiBold"/>
                <a:cs typeface="Montserrat SemiBold"/>
                <a:sym typeface="Montserrat SemiBold"/>
              </a:rPr>
            </a:br>
            <a:r>
              <a:rPr lang="en-GB" sz="3000">
                <a:solidFill>
                  <a:srgbClr val="4B3241"/>
                </a:solidFill>
                <a:latin typeface="Montserrat SemiBold"/>
                <a:ea typeface="Montserrat SemiBold"/>
                <a:cs typeface="Montserrat SemiBold"/>
                <a:sym typeface="Montserrat SemiBold"/>
              </a:rPr>
              <a:t>Unit 6- Staying Safe</a:t>
            </a:r>
            <a:endParaRPr b="0" i="0" sz="3000" u="none" cap="none" strike="noStrike">
              <a:solidFill>
                <a:schemeClr val="dk2"/>
              </a:solidFill>
              <a:latin typeface="Montserrat SemiBold"/>
              <a:ea typeface="Montserrat SemiBold"/>
              <a:cs typeface="Montserrat SemiBold"/>
              <a:sym typeface="Montserrat SemiBold"/>
            </a:endParaRPr>
          </a:p>
        </p:txBody>
      </p:sp>
      <p:sp>
        <p:nvSpPr>
          <p:cNvPr id="175" name="Google Shape;175;p35"/>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Montserrat Medium"/>
              <a:ea typeface="Montserrat Medium"/>
              <a:cs typeface="Montserrat Medium"/>
              <a:sym typeface="Montserrat Medium"/>
            </a:endParaRPr>
          </a:p>
        </p:txBody>
      </p:sp>
      <p:sp>
        <p:nvSpPr>
          <p:cNvPr id="176" name="Google Shape;176;p35"/>
          <p:cNvSpPr txBox="1"/>
          <p:nvPr>
            <p:ph idx="4294967295" type="subTitle"/>
          </p:nvPr>
        </p:nvSpPr>
        <p:spPr>
          <a:xfrm>
            <a:off x="458975" y="445025"/>
            <a:ext cx="8226000" cy="792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GB">
                <a:solidFill>
                  <a:srgbClr val="4B3241"/>
                </a:solidFill>
              </a:rPr>
              <a:t>Oak Specialist </a:t>
            </a:r>
            <a:endParaRPr>
              <a:solidFill>
                <a:srgbClr val="4B3241"/>
              </a:solidFill>
            </a:endParaRPr>
          </a:p>
        </p:txBody>
      </p:sp>
      <p:sp>
        <p:nvSpPr>
          <p:cNvPr id="177" name="Google Shape;177;p35"/>
          <p:cNvSpPr txBox="1"/>
          <p:nvPr>
            <p:ph idx="4294967295" type="subTitle"/>
          </p:nvPr>
        </p:nvSpPr>
        <p:spPr>
          <a:xfrm>
            <a:off x="458975" y="4105475"/>
            <a:ext cx="3951000" cy="619500"/>
          </a:xfrm>
          <a:prstGeom prst="rect">
            <a:avLst/>
          </a:prstGeom>
          <a:noFill/>
          <a:ln>
            <a:noFill/>
          </a:ln>
        </p:spPr>
        <p:txBody>
          <a:bodyPr anchorCtr="0" anchor="b" bIns="0" lIns="0" spcFirstLastPara="1" rIns="0" wrap="square" tIns="0">
            <a:noAutofit/>
          </a:bodyPr>
          <a:lstStyle/>
          <a:p>
            <a:pPr indent="-330200" lvl="0" marL="457200" rtl="0" algn="l">
              <a:lnSpc>
                <a:spcPct val="130000"/>
              </a:lnSpc>
              <a:spcBef>
                <a:spcPts val="1000"/>
              </a:spcBef>
              <a:spcAft>
                <a:spcPts val="0"/>
              </a:spcAft>
              <a:buSzPts val="1600"/>
              <a:buNone/>
            </a:pPr>
            <a:r>
              <a:rPr lang="en-GB">
                <a:solidFill>
                  <a:srgbClr val="4B3241"/>
                </a:solidFill>
              </a:rPr>
              <a:t>Applying Learning</a:t>
            </a:r>
            <a:endParaRPr>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4"/>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61" name="Google Shape;261;p44"/>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Can you find the hazards in these pictures?</a:t>
            </a:r>
            <a:endParaRPr>
              <a:solidFill>
                <a:schemeClr val="dk2"/>
              </a:solidFill>
            </a:endParaRPr>
          </a:p>
          <a:p>
            <a:pPr indent="0" lvl="0" marL="0" rtl="0" algn="l">
              <a:lnSpc>
                <a:spcPct val="115000"/>
              </a:lnSpc>
              <a:spcBef>
                <a:spcPts val="0"/>
              </a:spcBef>
              <a:spcAft>
                <a:spcPts val="0"/>
              </a:spcAft>
              <a:buSzPts val="2200"/>
              <a:buNone/>
            </a:pPr>
            <a:r>
              <a:rPr lang="en-GB">
                <a:solidFill>
                  <a:schemeClr val="dk2"/>
                </a:solidFill>
              </a:rPr>
              <a:t>Can you make them safer?</a:t>
            </a:r>
            <a:endParaRPr>
              <a:solidFill>
                <a:schemeClr val="dk2"/>
              </a:solidFill>
            </a:endParaRPr>
          </a:p>
        </p:txBody>
      </p:sp>
      <p:sp>
        <p:nvSpPr>
          <p:cNvPr id="262" name="Google Shape;262;p4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pic>
        <p:nvPicPr>
          <p:cNvPr id="263" name="Google Shape;263;p44"/>
          <p:cNvPicPr preferRelativeResize="0"/>
          <p:nvPr/>
        </p:nvPicPr>
        <p:blipFill rotWithShape="1">
          <a:blip r:embed="rId3">
            <a:alphaModFix/>
          </a:blip>
          <a:srcRect b="0" l="0" r="7218" t="0"/>
          <a:stretch/>
        </p:blipFill>
        <p:spPr>
          <a:xfrm>
            <a:off x="2339738" y="1259527"/>
            <a:ext cx="4464522" cy="31871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5"/>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69" name="Google Shape;269;p45"/>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Can you find the hazards in these pictures?</a:t>
            </a:r>
            <a:endParaRPr>
              <a:solidFill>
                <a:schemeClr val="dk2"/>
              </a:solidFill>
            </a:endParaRPr>
          </a:p>
          <a:p>
            <a:pPr indent="0" lvl="0" marL="0" rtl="0" algn="l">
              <a:lnSpc>
                <a:spcPct val="115000"/>
              </a:lnSpc>
              <a:spcBef>
                <a:spcPts val="0"/>
              </a:spcBef>
              <a:spcAft>
                <a:spcPts val="0"/>
              </a:spcAft>
              <a:buSzPts val="2200"/>
              <a:buNone/>
            </a:pPr>
            <a:r>
              <a:rPr lang="en-GB">
                <a:solidFill>
                  <a:schemeClr val="dk2"/>
                </a:solidFill>
              </a:rPr>
              <a:t>Can you make them safer?</a:t>
            </a:r>
            <a:endParaRPr>
              <a:solidFill>
                <a:schemeClr val="dk2"/>
              </a:solidFill>
            </a:endParaRPr>
          </a:p>
        </p:txBody>
      </p:sp>
      <p:sp>
        <p:nvSpPr>
          <p:cNvPr id="270" name="Google Shape;270;p4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pic>
        <p:nvPicPr>
          <p:cNvPr id="271" name="Google Shape;271;p45"/>
          <p:cNvPicPr preferRelativeResize="0"/>
          <p:nvPr/>
        </p:nvPicPr>
        <p:blipFill rotWithShape="1">
          <a:blip r:embed="rId3">
            <a:alphaModFix/>
          </a:blip>
          <a:srcRect b="0" l="7415" r="0" t="0"/>
          <a:stretch/>
        </p:blipFill>
        <p:spPr>
          <a:xfrm>
            <a:off x="2081514" y="1380274"/>
            <a:ext cx="4657108" cy="3355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6"/>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77" name="Google Shape;277;p4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Can you find the hazards in these pictures?</a:t>
            </a:r>
            <a:endParaRPr>
              <a:solidFill>
                <a:schemeClr val="dk2"/>
              </a:solidFill>
            </a:endParaRPr>
          </a:p>
          <a:p>
            <a:pPr indent="0" lvl="0" marL="0" rtl="0" algn="l">
              <a:lnSpc>
                <a:spcPct val="115000"/>
              </a:lnSpc>
              <a:spcBef>
                <a:spcPts val="0"/>
              </a:spcBef>
              <a:spcAft>
                <a:spcPts val="0"/>
              </a:spcAft>
              <a:buSzPts val="2200"/>
              <a:buNone/>
            </a:pPr>
            <a:r>
              <a:rPr lang="en-GB">
                <a:solidFill>
                  <a:schemeClr val="dk2"/>
                </a:solidFill>
              </a:rPr>
              <a:t>Can you make them safer?</a:t>
            </a:r>
            <a:endParaRPr>
              <a:solidFill>
                <a:schemeClr val="dk2"/>
              </a:solidFill>
            </a:endParaRPr>
          </a:p>
        </p:txBody>
      </p:sp>
      <p:sp>
        <p:nvSpPr>
          <p:cNvPr id="278" name="Google Shape;278;p4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pic>
        <p:nvPicPr>
          <p:cNvPr id="279" name="Google Shape;279;p46"/>
          <p:cNvPicPr preferRelativeResize="0"/>
          <p:nvPr/>
        </p:nvPicPr>
        <p:blipFill>
          <a:blip r:embed="rId3">
            <a:alphaModFix/>
          </a:blip>
          <a:stretch>
            <a:fillRect/>
          </a:stretch>
        </p:blipFill>
        <p:spPr>
          <a:xfrm>
            <a:off x="2798977" y="1187176"/>
            <a:ext cx="2577067" cy="3606151"/>
          </a:xfrm>
          <a:prstGeom prst="rect">
            <a:avLst/>
          </a:prstGeom>
          <a:noFill/>
          <a:ln>
            <a:noFill/>
          </a:ln>
        </p:spPr>
      </p:pic>
      <p:sp>
        <p:nvSpPr>
          <p:cNvPr id="280" name="Google Shape;280;p46"/>
          <p:cNvSpPr/>
          <p:nvPr/>
        </p:nvSpPr>
        <p:spPr>
          <a:xfrm>
            <a:off x="4056659" y="4720300"/>
            <a:ext cx="45720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7"/>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86" name="Google Shape;286;p47"/>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Can you find the hazards in these pictures?</a:t>
            </a:r>
            <a:endParaRPr>
              <a:solidFill>
                <a:schemeClr val="dk2"/>
              </a:solidFill>
            </a:endParaRPr>
          </a:p>
          <a:p>
            <a:pPr indent="0" lvl="0" marL="0" rtl="0" algn="l">
              <a:lnSpc>
                <a:spcPct val="115000"/>
              </a:lnSpc>
              <a:spcBef>
                <a:spcPts val="0"/>
              </a:spcBef>
              <a:spcAft>
                <a:spcPts val="0"/>
              </a:spcAft>
              <a:buSzPts val="2200"/>
              <a:buNone/>
            </a:pPr>
            <a:r>
              <a:rPr lang="en-GB">
                <a:solidFill>
                  <a:schemeClr val="dk2"/>
                </a:solidFill>
              </a:rPr>
              <a:t>Can you make them safer?</a:t>
            </a:r>
            <a:endParaRPr>
              <a:solidFill>
                <a:schemeClr val="dk2"/>
              </a:solidFill>
            </a:endParaRPr>
          </a:p>
        </p:txBody>
      </p:sp>
      <p:sp>
        <p:nvSpPr>
          <p:cNvPr id="287" name="Google Shape;287;p4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pic>
        <p:nvPicPr>
          <p:cNvPr id="288" name="Google Shape;288;p47"/>
          <p:cNvPicPr preferRelativeResize="0"/>
          <p:nvPr/>
        </p:nvPicPr>
        <p:blipFill>
          <a:blip r:embed="rId3">
            <a:alphaModFix/>
          </a:blip>
          <a:stretch>
            <a:fillRect/>
          </a:stretch>
        </p:blipFill>
        <p:spPr>
          <a:xfrm>
            <a:off x="1810239" y="1488125"/>
            <a:ext cx="5301150" cy="2981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8"/>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94" name="Google Shape;294;p48"/>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Can you find the hazards in these pictures?</a:t>
            </a:r>
            <a:endParaRPr>
              <a:solidFill>
                <a:schemeClr val="dk2"/>
              </a:solidFill>
            </a:endParaRPr>
          </a:p>
          <a:p>
            <a:pPr indent="0" lvl="0" marL="0" rtl="0" algn="l">
              <a:lnSpc>
                <a:spcPct val="115000"/>
              </a:lnSpc>
              <a:spcBef>
                <a:spcPts val="0"/>
              </a:spcBef>
              <a:spcAft>
                <a:spcPts val="0"/>
              </a:spcAft>
              <a:buSzPts val="2200"/>
              <a:buNone/>
            </a:pPr>
            <a:r>
              <a:rPr lang="en-GB">
                <a:solidFill>
                  <a:schemeClr val="dk2"/>
                </a:solidFill>
              </a:rPr>
              <a:t>Can you make them safer?</a:t>
            </a:r>
            <a:endParaRPr>
              <a:solidFill>
                <a:schemeClr val="dk2"/>
              </a:solidFill>
            </a:endParaRPr>
          </a:p>
        </p:txBody>
      </p:sp>
      <p:sp>
        <p:nvSpPr>
          <p:cNvPr id="295" name="Google Shape;295;p4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pic>
        <p:nvPicPr>
          <p:cNvPr id="296" name="Google Shape;296;p48"/>
          <p:cNvPicPr preferRelativeResize="0"/>
          <p:nvPr/>
        </p:nvPicPr>
        <p:blipFill>
          <a:blip r:embed="rId3">
            <a:alphaModFix/>
          </a:blip>
          <a:stretch>
            <a:fillRect/>
          </a:stretch>
        </p:blipFill>
        <p:spPr>
          <a:xfrm>
            <a:off x="2649675" y="1356050"/>
            <a:ext cx="2938700" cy="3356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9"/>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302" name="Google Shape;302;p49"/>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Can you find the hazards in these pictures? </a:t>
            </a:r>
            <a:endParaRPr>
              <a:solidFill>
                <a:schemeClr val="dk2"/>
              </a:solidFill>
            </a:endParaRPr>
          </a:p>
          <a:p>
            <a:pPr indent="0" lvl="0" marL="0" rtl="0" algn="l">
              <a:spcBef>
                <a:spcPts val="0"/>
              </a:spcBef>
              <a:spcAft>
                <a:spcPts val="0"/>
              </a:spcAft>
              <a:buSzPts val="2200"/>
              <a:buNone/>
            </a:pPr>
            <a:r>
              <a:rPr lang="en-GB">
                <a:solidFill>
                  <a:schemeClr val="dk2"/>
                </a:solidFill>
              </a:rPr>
              <a:t>Can you make them safer?</a:t>
            </a:r>
            <a:endParaRPr>
              <a:solidFill>
                <a:schemeClr val="dk2"/>
              </a:solidFill>
            </a:endParaRPr>
          </a:p>
        </p:txBody>
      </p:sp>
      <p:sp>
        <p:nvSpPr>
          <p:cNvPr id="303" name="Google Shape;303;p4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pic>
        <p:nvPicPr>
          <p:cNvPr id="304" name="Google Shape;304;p49"/>
          <p:cNvPicPr preferRelativeResize="0"/>
          <p:nvPr/>
        </p:nvPicPr>
        <p:blipFill>
          <a:blip r:embed="rId3">
            <a:alphaModFix/>
          </a:blip>
          <a:stretch>
            <a:fillRect/>
          </a:stretch>
        </p:blipFill>
        <p:spPr>
          <a:xfrm>
            <a:off x="2214977" y="1438272"/>
            <a:ext cx="4390199" cy="291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0"/>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310" name="Google Shape;310;p50"/>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Can you find the hazards in these pictures? </a:t>
            </a:r>
            <a:endParaRPr>
              <a:solidFill>
                <a:schemeClr val="dk2"/>
              </a:solidFill>
            </a:endParaRPr>
          </a:p>
          <a:p>
            <a:pPr indent="0" lvl="0" marL="0" rtl="0" algn="l">
              <a:spcBef>
                <a:spcPts val="0"/>
              </a:spcBef>
              <a:spcAft>
                <a:spcPts val="0"/>
              </a:spcAft>
              <a:buSzPts val="2200"/>
              <a:buNone/>
            </a:pPr>
            <a:r>
              <a:rPr lang="en-GB">
                <a:solidFill>
                  <a:schemeClr val="dk2"/>
                </a:solidFill>
              </a:rPr>
              <a:t>Can you make them safer?</a:t>
            </a:r>
            <a:endParaRPr>
              <a:solidFill>
                <a:schemeClr val="dk2"/>
              </a:solidFill>
            </a:endParaRPr>
          </a:p>
        </p:txBody>
      </p:sp>
      <p:sp>
        <p:nvSpPr>
          <p:cNvPr id="311" name="Google Shape;311;p5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pic>
        <p:nvPicPr>
          <p:cNvPr id="312" name="Google Shape;312;p50"/>
          <p:cNvPicPr preferRelativeResize="0"/>
          <p:nvPr/>
        </p:nvPicPr>
        <p:blipFill>
          <a:blip r:embed="rId3">
            <a:alphaModFix/>
          </a:blip>
          <a:stretch>
            <a:fillRect/>
          </a:stretch>
        </p:blipFill>
        <p:spPr>
          <a:xfrm>
            <a:off x="3217524" y="1259525"/>
            <a:ext cx="2385101" cy="31793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51"/>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318" name="Google Shape;318;p51"/>
          <p:cNvSpPr txBox="1"/>
          <p:nvPr>
            <p:ph type="title"/>
          </p:nvPr>
        </p:nvSpPr>
        <p:spPr>
          <a:xfrm>
            <a:off x="989850" y="1031025"/>
            <a:ext cx="71643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a:solidFill>
                  <a:schemeClr val="dk2"/>
                </a:solidFill>
              </a:rPr>
              <a:t>Take a look around your home - what hazards can you see?</a:t>
            </a:r>
            <a:endParaRPr>
              <a:solidFill>
                <a:schemeClr val="dk2"/>
              </a:solidFill>
            </a:endParaRPr>
          </a:p>
        </p:txBody>
      </p:sp>
      <p:sp>
        <p:nvSpPr>
          <p:cNvPr id="319" name="Google Shape;319;p5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2"/>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325" name="Google Shape;325;p52"/>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a:solidFill>
                  <a:schemeClr val="dk2"/>
                </a:solidFill>
              </a:rPr>
              <a:t>Make a spider diagram of hazards using your pen and paper.</a:t>
            </a:r>
            <a:endParaRPr>
              <a:solidFill>
                <a:schemeClr val="dk2"/>
              </a:solidFill>
            </a:endParaRPr>
          </a:p>
          <a:p>
            <a:pPr indent="0" lvl="0" marL="0" rtl="0" algn="l">
              <a:spcBef>
                <a:spcPts val="0"/>
              </a:spcBef>
              <a:spcAft>
                <a:spcPts val="0"/>
              </a:spcAft>
              <a:buSzPts val="2200"/>
              <a:buNone/>
            </a:pPr>
            <a:r>
              <a:t/>
            </a:r>
            <a:endParaRPr>
              <a:solidFill>
                <a:schemeClr val="dk2"/>
              </a:solidFill>
            </a:endParaRPr>
          </a:p>
        </p:txBody>
      </p:sp>
      <p:sp>
        <p:nvSpPr>
          <p:cNvPr id="326" name="Google Shape;326;p52"/>
          <p:cNvSpPr txBox="1"/>
          <p:nvPr>
            <p:ph idx="1" type="body"/>
          </p:nvPr>
        </p:nvSpPr>
        <p:spPr>
          <a:xfrm>
            <a:off x="458975" y="1618125"/>
            <a:ext cx="8226000" cy="33552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p:txBody>
      </p:sp>
      <p:sp>
        <p:nvSpPr>
          <p:cNvPr id="327" name="Google Shape;327;p5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
        <p:nvSpPr>
          <p:cNvPr id="328" name="Google Shape;328;p52"/>
          <p:cNvSpPr txBox="1"/>
          <p:nvPr/>
        </p:nvSpPr>
        <p:spPr>
          <a:xfrm>
            <a:off x="4027925" y="2981025"/>
            <a:ext cx="1088100" cy="629400"/>
          </a:xfrm>
          <a:prstGeom prst="rect">
            <a:avLst/>
          </a:prstGeom>
          <a:noFill/>
          <a:ln cap="flat" cmpd="sng" w="9525">
            <a:solidFill>
              <a:srgbClr val="1D1C1D"/>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Montserrat"/>
                <a:ea typeface="Montserrat"/>
                <a:cs typeface="Montserrat"/>
                <a:sym typeface="Montserrat"/>
              </a:rPr>
              <a:t>Hazards at home</a:t>
            </a:r>
            <a:endParaRPr>
              <a:latin typeface="Montserrat"/>
              <a:ea typeface="Montserrat"/>
              <a:cs typeface="Montserrat"/>
              <a:sym typeface="Montserrat"/>
            </a:endParaRPr>
          </a:p>
        </p:txBody>
      </p:sp>
      <p:sp>
        <p:nvSpPr>
          <p:cNvPr id="329" name="Google Shape;329;p52"/>
          <p:cNvSpPr txBox="1"/>
          <p:nvPr/>
        </p:nvSpPr>
        <p:spPr>
          <a:xfrm>
            <a:off x="5781075" y="2257038"/>
            <a:ext cx="1088100" cy="629400"/>
          </a:xfrm>
          <a:prstGeom prst="rect">
            <a:avLst/>
          </a:prstGeom>
          <a:noFill/>
          <a:ln cap="flat" cmpd="sng" w="9525">
            <a:solidFill>
              <a:srgbClr val="1D1C1D"/>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Montserrat"/>
                <a:ea typeface="Montserrat"/>
                <a:cs typeface="Montserrat"/>
                <a:sym typeface="Montserrat"/>
              </a:rPr>
              <a:t>Wet plug sockets</a:t>
            </a:r>
            <a:endParaRPr>
              <a:latin typeface="Montserrat"/>
              <a:ea typeface="Montserrat"/>
              <a:cs typeface="Montserrat"/>
              <a:sym typeface="Montserrat"/>
            </a:endParaRPr>
          </a:p>
        </p:txBody>
      </p:sp>
      <p:sp>
        <p:nvSpPr>
          <p:cNvPr id="330" name="Google Shape;330;p52"/>
          <p:cNvSpPr txBox="1"/>
          <p:nvPr/>
        </p:nvSpPr>
        <p:spPr>
          <a:xfrm>
            <a:off x="5781075" y="3883975"/>
            <a:ext cx="1088100" cy="629400"/>
          </a:xfrm>
          <a:prstGeom prst="rect">
            <a:avLst/>
          </a:prstGeom>
          <a:noFill/>
          <a:ln cap="flat" cmpd="sng" w="9525">
            <a:solidFill>
              <a:srgbClr val="1D1C1D"/>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Montserrat"/>
                <a:ea typeface="Montserrat"/>
                <a:cs typeface="Montserrat"/>
                <a:sym typeface="Montserrat"/>
              </a:rPr>
              <a:t>Sharp knives</a:t>
            </a:r>
            <a:endParaRPr>
              <a:latin typeface="Montserrat"/>
              <a:ea typeface="Montserrat"/>
              <a:cs typeface="Montserrat"/>
              <a:sym typeface="Montserrat"/>
            </a:endParaRPr>
          </a:p>
        </p:txBody>
      </p:sp>
      <p:sp>
        <p:nvSpPr>
          <p:cNvPr id="331" name="Google Shape;331;p52"/>
          <p:cNvSpPr txBox="1"/>
          <p:nvPr/>
        </p:nvSpPr>
        <p:spPr>
          <a:xfrm>
            <a:off x="1786900" y="3883975"/>
            <a:ext cx="1088100" cy="629400"/>
          </a:xfrm>
          <a:prstGeom prst="rect">
            <a:avLst/>
          </a:prstGeom>
          <a:noFill/>
          <a:ln cap="flat" cmpd="sng" w="9525">
            <a:solidFill>
              <a:srgbClr val="1D1C1D"/>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Montserrat"/>
                <a:ea typeface="Montserrat"/>
                <a:cs typeface="Montserrat"/>
                <a:sym typeface="Montserrat"/>
              </a:rPr>
              <a:t>Wet bathroom floor</a:t>
            </a:r>
            <a:endParaRPr>
              <a:latin typeface="Montserrat"/>
              <a:ea typeface="Montserrat"/>
              <a:cs typeface="Montserrat"/>
              <a:sym typeface="Montserrat"/>
            </a:endParaRPr>
          </a:p>
        </p:txBody>
      </p:sp>
      <p:sp>
        <p:nvSpPr>
          <p:cNvPr id="332" name="Google Shape;332;p52"/>
          <p:cNvSpPr txBox="1"/>
          <p:nvPr/>
        </p:nvSpPr>
        <p:spPr>
          <a:xfrm>
            <a:off x="1786900" y="2257050"/>
            <a:ext cx="1088100" cy="629400"/>
          </a:xfrm>
          <a:prstGeom prst="rect">
            <a:avLst/>
          </a:prstGeom>
          <a:noFill/>
          <a:ln cap="flat" cmpd="sng" w="9525">
            <a:solidFill>
              <a:srgbClr val="1D1C1D"/>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GB">
                <a:latin typeface="Montserrat"/>
                <a:ea typeface="Montserrat"/>
                <a:cs typeface="Montserrat"/>
                <a:sym typeface="Montserrat"/>
              </a:rPr>
              <a:t>Tripping on stairs</a:t>
            </a:r>
            <a:endParaRPr>
              <a:latin typeface="Montserrat"/>
              <a:ea typeface="Montserrat"/>
              <a:cs typeface="Montserrat"/>
              <a:sym typeface="Montserrat"/>
            </a:endParaRPr>
          </a:p>
        </p:txBody>
      </p:sp>
      <p:cxnSp>
        <p:nvCxnSpPr>
          <p:cNvPr id="333" name="Google Shape;333;p52"/>
          <p:cNvCxnSpPr>
            <a:stCxn id="328" idx="1"/>
            <a:endCxn id="332" idx="3"/>
          </p:cNvCxnSpPr>
          <p:nvPr/>
        </p:nvCxnSpPr>
        <p:spPr>
          <a:xfrm rot="10800000">
            <a:off x="2875025" y="2571825"/>
            <a:ext cx="1152900" cy="723900"/>
          </a:xfrm>
          <a:prstGeom prst="straightConnector1">
            <a:avLst/>
          </a:prstGeom>
          <a:noFill/>
          <a:ln cap="flat" cmpd="sng" w="9525">
            <a:solidFill>
              <a:srgbClr val="1D1C1D"/>
            </a:solidFill>
            <a:prstDash val="solid"/>
            <a:round/>
            <a:headEnd len="med" w="med" type="none"/>
            <a:tailEnd len="med" w="med" type="none"/>
          </a:ln>
        </p:spPr>
      </p:cxnSp>
      <p:cxnSp>
        <p:nvCxnSpPr>
          <p:cNvPr id="334" name="Google Shape;334;p52"/>
          <p:cNvCxnSpPr>
            <a:stCxn id="330" idx="0"/>
            <a:endCxn id="328" idx="3"/>
          </p:cNvCxnSpPr>
          <p:nvPr/>
        </p:nvCxnSpPr>
        <p:spPr>
          <a:xfrm rot="10800000">
            <a:off x="5116125" y="3295675"/>
            <a:ext cx="1209000" cy="588300"/>
          </a:xfrm>
          <a:prstGeom prst="straightConnector1">
            <a:avLst/>
          </a:prstGeom>
          <a:noFill/>
          <a:ln cap="flat" cmpd="sng" w="9525">
            <a:solidFill>
              <a:srgbClr val="1D1C1D"/>
            </a:solidFill>
            <a:prstDash val="solid"/>
            <a:round/>
            <a:headEnd len="med" w="med" type="none"/>
            <a:tailEnd len="med" w="med" type="none"/>
          </a:ln>
        </p:spPr>
      </p:cxnSp>
      <p:cxnSp>
        <p:nvCxnSpPr>
          <p:cNvPr id="335" name="Google Shape;335;p52"/>
          <p:cNvCxnSpPr>
            <a:stCxn id="331" idx="3"/>
            <a:endCxn id="328" idx="1"/>
          </p:cNvCxnSpPr>
          <p:nvPr/>
        </p:nvCxnSpPr>
        <p:spPr>
          <a:xfrm flipH="1" rot="10800000">
            <a:off x="2875000" y="3295675"/>
            <a:ext cx="1152900" cy="903000"/>
          </a:xfrm>
          <a:prstGeom prst="straightConnector1">
            <a:avLst/>
          </a:prstGeom>
          <a:noFill/>
          <a:ln cap="flat" cmpd="sng" w="9525">
            <a:solidFill>
              <a:srgbClr val="1D1C1D"/>
            </a:solidFill>
            <a:prstDash val="solid"/>
            <a:round/>
            <a:headEnd len="med" w="med" type="none"/>
            <a:tailEnd len="med" w="med" type="none"/>
          </a:ln>
        </p:spPr>
      </p:cxnSp>
      <p:cxnSp>
        <p:nvCxnSpPr>
          <p:cNvPr id="336" name="Google Shape;336;p52"/>
          <p:cNvCxnSpPr>
            <a:stCxn id="329" idx="1"/>
            <a:endCxn id="328" idx="3"/>
          </p:cNvCxnSpPr>
          <p:nvPr/>
        </p:nvCxnSpPr>
        <p:spPr>
          <a:xfrm flipH="1">
            <a:off x="5115975" y="2571738"/>
            <a:ext cx="665100" cy="723900"/>
          </a:xfrm>
          <a:prstGeom prst="straightConnector1">
            <a:avLst/>
          </a:prstGeom>
          <a:noFill/>
          <a:ln cap="flat" cmpd="sng" w="9525">
            <a:solidFill>
              <a:srgbClr val="1D1C1D"/>
            </a:solidFill>
            <a:prstDash val="solid"/>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53"/>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342" name="Google Shape;342;p53"/>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a:solidFill>
                  <a:schemeClr val="dk2"/>
                </a:solidFill>
              </a:rPr>
              <a:t>How can you make it safer? Write down on your paper.</a:t>
            </a:r>
            <a:endParaRPr>
              <a:solidFill>
                <a:schemeClr val="dk2"/>
              </a:solidFill>
            </a:endParaRPr>
          </a:p>
          <a:p>
            <a:pPr indent="0" lvl="0" marL="0" rtl="0" algn="l">
              <a:spcBef>
                <a:spcPts val="0"/>
              </a:spcBef>
              <a:spcAft>
                <a:spcPts val="0"/>
              </a:spcAft>
              <a:buSzPts val="2200"/>
              <a:buNone/>
            </a:pPr>
            <a:r>
              <a:t/>
            </a:r>
            <a:endParaRPr>
              <a:solidFill>
                <a:schemeClr val="dk2"/>
              </a:solidFill>
            </a:endParaRPr>
          </a:p>
        </p:txBody>
      </p:sp>
      <p:sp>
        <p:nvSpPr>
          <p:cNvPr id="343" name="Google Shape;343;p53"/>
          <p:cNvSpPr txBox="1"/>
          <p:nvPr>
            <p:ph idx="1" type="body"/>
          </p:nvPr>
        </p:nvSpPr>
        <p:spPr>
          <a:xfrm>
            <a:off x="620925" y="1588425"/>
            <a:ext cx="8226000" cy="33552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t/>
            </a:r>
            <a:endParaRPr>
              <a:solidFill>
                <a:schemeClr val="accent5"/>
              </a:solidFill>
            </a:endParaRPr>
          </a:p>
          <a:p>
            <a:pPr indent="0" lvl="0" marL="0" rtl="0" algn="l">
              <a:lnSpc>
                <a:spcPct val="130000"/>
              </a:lnSpc>
              <a:spcBef>
                <a:spcPts val="0"/>
              </a:spcBef>
              <a:spcAft>
                <a:spcPts val="0"/>
              </a:spcAft>
              <a:buSzPts val="1600"/>
              <a:buNone/>
            </a:pPr>
            <a:r>
              <a:t/>
            </a:r>
            <a:endParaRPr>
              <a:solidFill>
                <a:schemeClr val="accent5"/>
              </a:solidFill>
            </a:endParaRPr>
          </a:p>
          <a:p>
            <a:pPr indent="0" lvl="0" marL="0" rtl="0" algn="l">
              <a:lnSpc>
                <a:spcPct val="130000"/>
              </a:lnSpc>
              <a:spcBef>
                <a:spcPts val="0"/>
              </a:spcBef>
              <a:spcAft>
                <a:spcPts val="0"/>
              </a:spcAft>
              <a:buSzPts val="1600"/>
              <a:buNone/>
            </a:pPr>
            <a:r>
              <a:t/>
            </a:r>
            <a:endParaRPr>
              <a:solidFill>
                <a:schemeClr val="accent5"/>
              </a:solidFill>
            </a:endParaRPr>
          </a:p>
          <a:p>
            <a:pPr indent="0" lvl="0" marL="0" rtl="0" algn="l">
              <a:lnSpc>
                <a:spcPct val="130000"/>
              </a:lnSpc>
              <a:spcBef>
                <a:spcPts val="0"/>
              </a:spcBef>
              <a:spcAft>
                <a:spcPts val="0"/>
              </a:spcAft>
              <a:buSzPts val="1600"/>
              <a:buNone/>
            </a:pPr>
            <a:r>
              <a:t/>
            </a:r>
            <a:endParaRPr>
              <a:solidFill>
                <a:schemeClr val="accent5"/>
              </a:solidFill>
            </a:endParaRPr>
          </a:p>
        </p:txBody>
      </p:sp>
      <p:sp>
        <p:nvSpPr>
          <p:cNvPr id="344" name="Google Shape;344;p5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
        <p:nvSpPr>
          <p:cNvPr id="345" name="Google Shape;345;p53"/>
          <p:cNvSpPr txBox="1"/>
          <p:nvPr/>
        </p:nvSpPr>
        <p:spPr>
          <a:xfrm>
            <a:off x="4027925" y="2981025"/>
            <a:ext cx="1088100" cy="629400"/>
          </a:xfrm>
          <a:prstGeom prst="rect">
            <a:avLst/>
          </a:prstGeom>
          <a:noFill/>
          <a:ln cap="flat" cmpd="sng" w="9525">
            <a:solidFill>
              <a:srgbClr val="1D1C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dk2"/>
                </a:solidFill>
                <a:latin typeface="Montserrat"/>
                <a:ea typeface="Montserrat"/>
                <a:cs typeface="Montserrat"/>
                <a:sym typeface="Montserrat"/>
              </a:rPr>
              <a:t>Hazards at home</a:t>
            </a:r>
            <a:endParaRPr>
              <a:solidFill>
                <a:schemeClr val="dk2"/>
              </a:solidFill>
              <a:latin typeface="Montserrat"/>
              <a:ea typeface="Montserrat"/>
              <a:cs typeface="Montserrat"/>
              <a:sym typeface="Montserrat"/>
            </a:endParaRPr>
          </a:p>
        </p:txBody>
      </p:sp>
      <p:sp>
        <p:nvSpPr>
          <p:cNvPr id="346" name="Google Shape;346;p53"/>
          <p:cNvSpPr txBox="1"/>
          <p:nvPr/>
        </p:nvSpPr>
        <p:spPr>
          <a:xfrm>
            <a:off x="5781075" y="2257038"/>
            <a:ext cx="1088100" cy="629400"/>
          </a:xfrm>
          <a:prstGeom prst="rect">
            <a:avLst/>
          </a:prstGeom>
          <a:solidFill>
            <a:srgbClr val="FFFFFF"/>
          </a:solidFill>
          <a:ln cap="flat" cmpd="sng" w="9525">
            <a:solidFill>
              <a:srgbClr val="1D1C1D"/>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dk2"/>
                </a:solidFill>
                <a:latin typeface="Montserrat"/>
                <a:ea typeface="Montserrat"/>
                <a:cs typeface="Montserrat"/>
                <a:sym typeface="Montserrat"/>
              </a:rPr>
              <a:t>Wet plug sockets</a:t>
            </a:r>
            <a:endParaRPr>
              <a:solidFill>
                <a:schemeClr val="dk2"/>
              </a:solidFill>
              <a:latin typeface="Montserrat"/>
              <a:ea typeface="Montserrat"/>
              <a:cs typeface="Montserrat"/>
              <a:sym typeface="Montserrat"/>
            </a:endParaRPr>
          </a:p>
        </p:txBody>
      </p:sp>
      <p:sp>
        <p:nvSpPr>
          <p:cNvPr id="347" name="Google Shape;347;p53"/>
          <p:cNvSpPr txBox="1"/>
          <p:nvPr/>
        </p:nvSpPr>
        <p:spPr>
          <a:xfrm>
            <a:off x="5781075" y="3883975"/>
            <a:ext cx="1088100" cy="629400"/>
          </a:xfrm>
          <a:prstGeom prst="rect">
            <a:avLst/>
          </a:prstGeom>
          <a:solidFill>
            <a:srgbClr val="FFFFFF"/>
          </a:solidFill>
          <a:ln cap="flat" cmpd="sng" w="9525">
            <a:solidFill>
              <a:srgbClr val="1D1C1D"/>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dk2"/>
                </a:solidFill>
                <a:latin typeface="Montserrat"/>
                <a:ea typeface="Montserrat"/>
                <a:cs typeface="Montserrat"/>
                <a:sym typeface="Montserrat"/>
              </a:rPr>
              <a:t>Sharp knives</a:t>
            </a:r>
            <a:endParaRPr>
              <a:solidFill>
                <a:schemeClr val="dk2"/>
              </a:solidFill>
              <a:latin typeface="Montserrat"/>
              <a:ea typeface="Montserrat"/>
              <a:cs typeface="Montserrat"/>
              <a:sym typeface="Montserrat"/>
            </a:endParaRPr>
          </a:p>
        </p:txBody>
      </p:sp>
      <p:sp>
        <p:nvSpPr>
          <p:cNvPr id="348" name="Google Shape;348;p53"/>
          <p:cNvSpPr txBox="1"/>
          <p:nvPr/>
        </p:nvSpPr>
        <p:spPr>
          <a:xfrm>
            <a:off x="1786900" y="3883975"/>
            <a:ext cx="1088100" cy="629400"/>
          </a:xfrm>
          <a:prstGeom prst="rect">
            <a:avLst/>
          </a:prstGeom>
          <a:noFill/>
          <a:ln cap="flat" cmpd="sng" w="9525">
            <a:solidFill>
              <a:srgbClr val="1D1C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dk2"/>
                </a:solidFill>
                <a:latin typeface="Montserrat"/>
                <a:ea typeface="Montserrat"/>
                <a:cs typeface="Montserrat"/>
                <a:sym typeface="Montserrat"/>
              </a:rPr>
              <a:t>Wet bathroom floor</a:t>
            </a:r>
            <a:endParaRPr>
              <a:solidFill>
                <a:schemeClr val="dk2"/>
              </a:solidFill>
              <a:latin typeface="Montserrat"/>
              <a:ea typeface="Montserrat"/>
              <a:cs typeface="Montserrat"/>
              <a:sym typeface="Montserrat"/>
            </a:endParaRPr>
          </a:p>
        </p:txBody>
      </p:sp>
      <p:sp>
        <p:nvSpPr>
          <p:cNvPr id="349" name="Google Shape;349;p53"/>
          <p:cNvSpPr txBox="1"/>
          <p:nvPr/>
        </p:nvSpPr>
        <p:spPr>
          <a:xfrm>
            <a:off x="1786900" y="2664300"/>
            <a:ext cx="1088100" cy="629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dk2"/>
                </a:solidFill>
                <a:latin typeface="Montserrat"/>
                <a:ea typeface="Montserrat"/>
                <a:cs typeface="Montserrat"/>
                <a:sym typeface="Montserrat"/>
              </a:rPr>
              <a:t>Tripping on stairs</a:t>
            </a:r>
            <a:endParaRPr>
              <a:solidFill>
                <a:schemeClr val="dk2"/>
              </a:solidFill>
              <a:latin typeface="Montserrat"/>
              <a:ea typeface="Montserrat"/>
              <a:cs typeface="Montserrat"/>
              <a:sym typeface="Montserrat"/>
            </a:endParaRPr>
          </a:p>
        </p:txBody>
      </p:sp>
      <p:sp>
        <p:nvSpPr>
          <p:cNvPr id="350" name="Google Shape;350;p53"/>
          <p:cNvSpPr txBox="1"/>
          <p:nvPr/>
        </p:nvSpPr>
        <p:spPr>
          <a:xfrm>
            <a:off x="438550" y="2587500"/>
            <a:ext cx="820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accent5"/>
              </a:solidFill>
              <a:latin typeface="Montserrat"/>
              <a:ea typeface="Montserrat"/>
              <a:cs typeface="Montserrat"/>
              <a:sym typeface="Montserrat"/>
            </a:endParaRPr>
          </a:p>
        </p:txBody>
      </p:sp>
      <p:sp>
        <p:nvSpPr>
          <p:cNvPr id="351" name="Google Shape;351;p53"/>
          <p:cNvSpPr txBox="1"/>
          <p:nvPr/>
        </p:nvSpPr>
        <p:spPr>
          <a:xfrm>
            <a:off x="7082625" y="1588425"/>
            <a:ext cx="1403400" cy="814500"/>
          </a:xfrm>
          <a:prstGeom prst="rect">
            <a:avLst/>
          </a:prstGeom>
          <a:solidFill>
            <a:srgbClr val="FFFFFF"/>
          </a:solidFill>
          <a:ln cap="flat" cmpd="sng" w="9525">
            <a:solidFill>
              <a:srgbClr val="64647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2"/>
                </a:solidFill>
                <a:latin typeface="Montserrat"/>
                <a:ea typeface="Montserrat"/>
                <a:cs typeface="Montserrat"/>
                <a:sym typeface="Montserrat"/>
              </a:rPr>
              <a:t>Dry hands before using plugs</a:t>
            </a:r>
            <a:endParaRPr>
              <a:solidFill>
                <a:schemeClr val="dk2"/>
              </a:solidFill>
              <a:latin typeface="Montserrat"/>
              <a:ea typeface="Montserrat"/>
              <a:cs typeface="Montserrat"/>
              <a:sym typeface="Montserrat"/>
            </a:endParaRPr>
          </a:p>
        </p:txBody>
      </p:sp>
      <p:sp>
        <p:nvSpPr>
          <p:cNvPr id="352" name="Google Shape;352;p53"/>
          <p:cNvSpPr txBox="1"/>
          <p:nvPr/>
        </p:nvSpPr>
        <p:spPr>
          <a:xfrm>
            <a:off x="468400" y="2829625"/>
            <a:ext cx="933300" cy="393600"/>
          </a:xfrm>
          <a:prstGeom prst="rect">
            <a:avLst/>
          </a:prstGeom>
          <a:solidFill>
            <a:srgbClr val="FFFFFF"/>
          </a:solidFill>
          <a:ln cap="flat" cmpd="sng" w="9525">
            <a:solidFill>
              <a:srgbClr val="64647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2"/>
                </a:solidFill>
                <a:latin typeface="Montserrat"/>
                <a:ea typeface="Montserrat"/>
                <a:cs typeface="Montserrat"/>
                <a:sym typeface="Montserrat"/>
              </a:rPr>
              <a:t>Tidy up</a:t>
            </a:r>
            <a:endParaRPr>
              <a:solidFill>
                <a:schemeClr val="dk2"/>
              </a:solidFill>
              <a:latin typeface="Montserrat"/>
              <a:ea typeface="Montserrat"/>
              <a:cs typeface="Montserrat"/>
              <a:sym typeface="Montserrat"/>
            </a:endParaRPr>
          </a:p>
        </p:txBody>
      </p:sp>
      <p:sp>
        <p:nvSpPr>
          <p:cNvPr id="353" name="Google Shape;353;p53"/>
          <p:cNvSpPr txBox="1"/>
          <p:nvPr/>
        </p:nvSpPr>
        <p:spPr>
          <a:xfrm>
            <a:off x="7281575" y="3432525"/>
            <a:ext cx="1403400" cy="629400"/>
          </a:xfrm>
          <a:prstGeom prst="rect">
            <a:avLst/>
          </a:prstGeom>
          <a:solidFill>
            <a:srgbClr val="FFFFFF"/>
          </a:solidFill>
          <a:ln cap="flat" cmpd="sng" w="9525">
            <a:solidFill>
              <a:srgbClr val="64647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2"/>
                </a:solidFill>
                <a:latin typeface="Montserrat"/>
                <a:ea typeface="Montserrat"/>
                <a:cs typeface="Montserrat"/>
                <a:sym typeface="Montserrat"/>
              </a:rPr>
              <a:t>Chop slowly and carefully</a:t>
            </a:r>
            <a:endParaRPr>
              <a:solidFill>
                <a:schemeClr val="dk2"/>
              </a:solidFill>
              <a:latin typeface="Montserrat"/>
              <a:ea typeface="Montserrat"/>
              <a:cs typeface="Montserrat"/>
              <a:sym typeface="Montserrat"/>
            </a:endParaRPr>
          </a:p>
        </p:txBody>
      </p:sp>
      <p:sp>
        <p:nvSpPr>
          <p:cNvPr id="354" name="Google Shape;354;p53"/>
          <p:cNvSpPr txBox="1"/>
          <p:nvPr/>
        </p:nvSpPr>
        <p:spPr>
          <a:xfrm>
            <a:off x="146950" y="3922525"/>
            <a:ext cx="1403400" cy="629400"/>
          </a:xfrm>
          <a:prstGeom prst="rect">
            <a:avLst/>
          </a:prstGeom>
          <a:solidFill>
            <a:srgbClr val="FFFFFF"/>
          </a:solidFill>
          <a:ln cap="flat" cmpd="sng" w="9525">
            <a:solidFill>
              <a:srgbClr val="64647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2"/>
                </a:solidFill>
                <a:latin typeface="Montserrat"/>
                <a:ea typeface="Montserrat"/>
                <a:cs typeface="Montserrat"/>
                <a:sym typeface="Montserrat"/>
              </a:rPr>
              <a:t>Dry the floor after washing</a:t>
            </a:r>
            <a:endParaRPr>
              <a:solidFill>
                <a:schemeClr val="dk2"/>
              </a:solidFill>
              <a:latin typeface="Montserrat"/>
              <a:ea typeface="Montserrat"/>
              <a:cs typeface="Montserrat"/>
              <a:sym typeface="Montserrat"/>
            </a:endParaRPr>
          </a:p>
        </p:txBody>
      </p:sp>
      <p:cxnSp>
        <p:nvCxnSpPr>
          <p:cNvPr id="355" name="Google Shape;355;p53"/>
          <p:cNvCxnSpPr>
            <a:stCxn id="345" idx="1"/>
            <a:endCxn id="349" idx="3"/>
          </p:cNvCxnSpPr>
          <p:nvPr/>
        </p:nvCxnSpPr>
        <p:spPr>
          <a:xfrm rot="10800000">
            <a:off x="2875025" y="2978925"/>
            <a:ext cx="1152900" cy="316800"/>
          </a:xfrm>
          <a:prstGeom prst="straightConnector1">
            <a:avLst/>
          </a:prstGeom>
          <a:noFill/>
          <a:ln cap="flat" cmpd="sng" w="19050">
            <a:solidFill>
              <a:srgbClr val="1D1C1D"/>
            </a:solidFill>
            <a:prstDash val="solid"/>
            <a:round/>
            <a:headEnd len="med" w="med" type="none"/>
            <a:tailEnd len="med" w="med" type="none"/>
          </a:ln>
        </p:spPr>
      </p:cxnSp>
      <p:cxnSp>
        <p:nvCxnSpPr>
          <p:cNvPr id="356" name="Google Shape;356;p53"/>
          <p:cNvCxnSpPr>
            <a:stCxn id="345" idx="3"/>
            <a:endCxn id="346" idx="1"/>
          </p:cNvCxnSpPr>
          <p:nvPr/>
        </p:nvCxnSpPr>
        <p:spPr>
          <a:xfrm flipH="1" rot="10800000">
            <a:off x="5116025" y="2571825"/>
            <a:ext cx="665100" cy="723900"/>
          </a:xfrm>
          <a:prstGeom prst="straightConnector1">
            <a:avLst/>
          </a:prstGeom>
          <a:noFill/>
          <a:ln cap="flat" cmpd="sng" w="19050">
            <a:solidFill>
              <a:srgbClr val="1D1C1D"/>
            </a:solidFill>
            <a:prstDash val="solid"/>
            <a:round/>
            <a:headEnd len="med" w="med" type="none"/>
            <a:tailEnd len="med" w="med" type="none"/>
          </a:ln>
        </p:spPr>
      </p:cxnSp>
      <p:cxnSp>
        <p:nvCxnSpPr>
          <p:cNvPr id="357" name="Google Shape;357;p53"/>
          <p:cNvCxnSpPr>
            <a:stCxn id="345" idx="3"/>
            <a:endCxn id="347" idx="1"/>
          </p:cNvCxnSpPr>
          <p:nvPr/>
        </p:nvCxnSpPr>
        <p:spPr>
          <a:xfrm>
            <a:off x="5116025" y="3295725"/>
            <a:ext cx="665100" cy="903000"/>
          </a:xfrm>
          <a:prstGeom prst="straightConnector1">
            <a:avLst/>
          </a:prstGeom>
          <a:noFill/>
          <a:ln cap="flat" cmpd="sng" w="19050">
            <a:solidFill>
              <a:srgbClr val="1D1C1D"/>
            </a:solidFill>
            <a:prstDash val="solid"/>
            <a:round/>
            <a:headEnd len="med" w="med" type="none"/>
            <a:tailEnd len="med" w="med" type="none"/>
          </a:ln>
        </p:spPr>
      </p:cxnSp>
      <p:cxnSp>
        <p:nvCxnSpPr>
          <p:cNvPr id="358" name="Google Shape;358;p53"/>
          <p:cNvCxnSpPr>
            <a:stCxn id="345" idx="1"/>
            <a:endCxn id="348" idx="0"/>
          </p:cNvCxnSpPr>
          <p:nvPr/>
        </p:nvCxnSpPr>
        <p:spPr>
          <a:xfrm flipH="1">
            <a:off x="2330825" y="3295725"/>
            <a:ext cx="1697100" cy="588300"/>
          </a:xfrm>
          <a:prstGeom prst="straightConnector1">
            <a:avLst/>
          </a:prstGeom>
          <a:noFill/>
          <a:ln cap="flat" cmpd="sng" w="19050">
            <a:solidFill>
              <a:srgbClr val="1D1C1D"/>
            </a:solidFill>
            <a:prstDash val="solid"/>
            <a:round/>
            <a:headEnd len="med" w="med" type="none"/>
            <a:tailEnd len="med" w="med" type="none"/>
          </a:ln>
        </p:spPr>
      </p:cxnSp>
      <p:cxnSp>
        <p:nvCxnSpPr>
          <p:cNvPr id="359" name="Google Shape;359;p53"/>
          <p:cNvCxnSpPr>
            <a:stCxn id="346" idx="0"/>
            <a:endCxn id="351" idx="1"/>
          </p:cNvCxnSpPr>
          <p:nvPr/>
        </p:nvCxnSpPr>
        <p:spPr>
          <a:xfrm flipH="1" rot="10800000">
            <a:off x="6325125" y="1995738"/>
            <a:ext cx="757500" cy="261300"/>
          </a:xfrm>
          <a:prstGeom prst="straightConnector1">
            <a:avLst/>
          </a:prstGeom>
          <a:noFill/>
          <a:ln cap="flat" cmpd="sng" w="19050">
            <a:solidFill>
              <a:srgbClr val="1D1C1D"/>
            </a:solidFill>
            <a:prstDash val="solid"/>
            <a:round/>
            <a:headEnd len="med" w="med" type="none"/>
            <a:tailEnd len="med" w="med" type="none"/>
          </a:ln>
        </p:spPr>
      </p:cxnSp>
      <p:cxnSp>
        <p:nvCxnSpPr>
          <p:cNvPr id="360" name="Google Shape;360;p53"/>
          <p:cNvCxnSpPr>
            <a:stCxn id="348" idx="1"/>
            <a:endCxn id="354" idx="3"/>
          </p:cNvCxnSpPr>
          <p:nvPr/>
        </p:nvCxnSpPr>
        <p:spPr>
          <a:xfrm flipH="1">
            <a:off x="1550500" y="4198675"/>
            <a:ext cx="236400" cy="38700"/>
          </a:xfrm>
          <a:prstGeom prst="straightConnector1">
            <a:avLst/>
          </a:prstGeom>
          <a:noFill/>
          <a:ln cap="flat" cmpd="sng" w="19050">
            <a:solidFill>
              <a:srgbClr val="1D1C1D"/>
            </a:solidFill>
            <a:prstDash val="solid"/>
            <a:round/>
            <a:headEnd len="med" w="med" type="none"/>
            <a:tailEnd len="med" w="med" type="none"/>
          </a:ln>
        </p:spPr>
      </p:cxnSp>
      <p:cxnSp>
        <p:nvCxnSpPr>
          <p:cNvPr id="361" name="Google Shape;361;p53"/>
          <p:cNvCxnSpPr>
            <a:stCxn id="352" idx="3"/>
            <a:endCxn id="349" idx="1"/>
          </p:cNvCxnSpPr>
          <p:nvPr/>
        </p:nvCxnSpPr>
        <p:spPr>
          <a:xfrm flipH="1" rot="10800000">
            <a:off x="1401700" y="2979025"/>
            <a:ext cx="385200" cy="47400"/>
          </a:xfrm>
          <a:prstGeom prst="straightConnector1">
            <a:avLst/>
          </a:prstGeom>
          <a:noFill/>
          <a:ln cap="flat" cmpd="sng" w="19050">
            <a:solidFill>
              <a:srgbClr val="1D1C1D"/>
            </a:solidFill>
            <a:prstDash val="solid"/>
            <a:round/>
            <a:headEnd len="med" w="med" type="none"/>
            <a:tailEnd len="med" w="med" type="none"/>
          </a:ln>
        </p:spPr>
      </p:cxnSp>
      <p:cxnSp>
        <p:nvCxnSpPr>
          <p:cNvPr id="362" name="Google Shape;362;p53"/>
          <p:cNvCxnSpPr>
            <a:stCxn id="347" idx="3"/>
            <a:endCxn id="353" idx="1"/>
          </p:cNvCxnSpPr>
          <p:nvPr/>
        </p:nvCxnSpPr>
        <p:spPr>
          <a:xfrm flipH="1" rot="10800000">
            <a:off x="6869175" y="3747175"/>
            <a:ext cx="412500" cy="451500"/>
          </a:xfrm>
          <a:prstGeom prst="straightConnector1">
            <a:avLst/>
          </a:prstGeom>
          <a:noFill/>
          <a:ln cap="flat" cmpd="sng" w="19050">
            <a:solidFill>
              <a:srgbClr val="1D1C1D"/>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6"/>
          <p:cNvSpPr txBox="1"/>
          <p:nvPr>
            <p:ph type="title"/>
          </p:nvPr>
        </p:nvSpPr>
        <p:spPr>
          <a:xfrm>
            <a:off x="458975" y="2164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Unit 6- Staying Safe</a:t>
            </a:r>
            <a:endParaRPr>
              <a:solidFill>
                <a:schemeClr val="dk2"/>
              </a:solidFill>
            </a:endParaRPr>
          </a:p>
        </p:txBody>
      </p:sp>
      <p:sp>
        <p:nvSpPr>
          <p:cNvPr id="183" name="Google Shape;183;p36"/>
          <p:cNvSpPr txBox="1"/>
          <p:nvPr>
            <p:ph idx="1" type="subTitle"/>
          </p:nvPr>
        </p:nvSpPr>
        <p:spPr>
          <a:xfrm>
            <a:off x="458975" y="676150"/>
            <a:ext cx="3128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Lesson 1 - Online Safety</a:t>
            </a:r>
            <a:endParaRPr>
              <a:solidFill>
                <a:schemeClr val="dk2"/>
              </a:solidFill>
            </a:endParaRPr>
          </a:p>
        </p:txBody>
      </p:sp>
      <p:sp>
        <p:nvSpPr>
          <p:cNvPr id="184" name="Google Shape;184;p36"/>
          <p:cNvSpPr txBox="1"/>
          <p:nvPr>
            <p:ph idx="2" type="body"/>
          </p:nvPr>
        </p:nvSpPr>
        <p:spPr>
          <a:xfrm>
            <a:off x="458975" y="1308075"/>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How can we stay safe online? What information should we share online?</a:t>
            </a:r>
            <a:endParaRPr/>
          </a:p>
        </p:txBody>
      </p:sp>
      <p:sp>
        <p:nvSpPr>
          <p:cNvPr id="185" name="Google Shape;185;p36"/>
          <p:cNvSpPr txBox="1"/>
          <p:nvPr>
            <p:ph idx="3" type="subTitle"/>
          </p:nvPr>
        </p:nvSpPr>
        <p:spPr>
          <a:xfrm>
            <a:off x="4734000" y="676150"/>
            <a:ext cx="3128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Lesson 2 - </a:t>
            </a:r>
            <a:r>
              <a:rPr lang="en-GB" sz="1400">
                <a:solidFill>
                  <a:schemeClr val="dk2"/>
                </a:solidFill>
              </a:rPr>
              <a:t>Safety in the home</a:t>
            </a:r>
            <a:endParaRPr sz="1400">
              <a:solidFill>
                <a:schemeClr val="dk2"/>
              </a:solidFill>
            </a:endParaRPr>
          </a:p>
        </p:txBody>
      </p:sp>
      <p:sp>
        <p:nvSpPr>
          <p:cNvPr id="186" name="Google Shape;186;p36"/>
          <p:cNvSpPr txBox="1"/>
          <p:nvPr>
            <p:ph idx="4" type="body"/>
          </p:nvPr>
        </p:nvSpPr>
        <p:spPr>
          <a:xfrm>
            <a:off x="4734000" y="1308075"/>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What hazards are there at home? How can we minimise those hazards?</a:t>
            </a:r>
            <a:endParaRPr/>
          </a:p>
        </p:txBody>
      </p:sp>
      <p:sp>
        <p:nvSpPr>
          <p:cNvPr id="187" name="Google Shape;187;p36"/>
          <p:cNvSpPr txBox="1"/>
          <p:nvPr>
            <p:ph idx="4294967295" type="subTitle"/>
          </p:nvPr>
        </p:nvSpPr>
        <p:spPr>
          <a:xfrm>
            <a:off x="458975" y="2190375"/>
            <a:ext cx="3128400" cy="453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dk2"/>
              </a:buClr>
              <a:buSzPts val="1600"/>
              <a:buFont typeface="Montserrat"/>
              <a:buNone/>
            </a:pPr>
            <a:r>
              <a:rPr b="0" i="0" lang="en-GB" sz="1600" u="none" cap="none" strike="noStrike">
                <a:solidFill>
                  <a:schemeClr val="dk2"/>
                </a:solidFill>
                <a:latin typeface="Montserrat"/>
                <a:ea typeface="Montserrat"/>
                <a:cs typeface="Montserrat"/>
                <a:sym typeface="Montserrat"/>
              </a:rPr>
              <a:t>Option 3</a:t>
            </a:r>
            <a:endParaRPr b="0" i="0" sz="1600" u="none" cap="none" strike="noStrike">
              <a:solidFill>
                <a:schemeClr val="dk2"/>
              </a:solidFill>
              <a:latin typeface="Montserrat"/>
              <a:ea typeface="Montserrat"/>
              <a:cs typeface="Montserrat"/>
              <a:sym typeface="Montserrat"/>
            </a:endParaRPr>
          </a:p>
        </p:txBody>
      </p:sp>
      <p:sp>
        <p:nvSpPr>
          <p:cNvPr id="188" name="Google Shape;188;p36"/>
          <p:cNvSpPr txBox="1"/>
          <p:nvPr>
            <p:ph idx="4294967295" type="subTitle"/>
          </p:nvPr>
        </p:nvSpPr>
        <p:spPr>
          <a:xfrm>
            <a:off x="4734000" y="2190375"/>
            <a:ext cx="3128400" cy="453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dk2"/>
              </a:buClr>
              <a:buSzPts val="1600"/>
              <a:buFont typeface="Montserrat"/>
              <a:buNone/>
            </a:pPr>
            <a:r>
              <a:rPr b="0" i="0" lang="en-GB" sz="1600" u="none" cap="none" strike="noStrike">
                <a:solidFill>
                  <a:schemeClr val="dk2"/>
                </a:solidFill>
                <a:latin typeface="Montserrat"/>
                <a:ea typeface="Montserrat"/>
                <a:cs typeface="Montserrat"/>
                <a:sym typeface="Montserrat"/>
              </a:rPr>
              <a:t>Option 4</a:t>
            </a:r>
            <a:endParaRPr b="0" i="0" sz="1600" u="none" cap="none" strike="noStrike">
              <a:solidFill>
                <a:schemeClr val="dk2"/>
              </a:solidFill>
              <a:latin typeface="Montserrat"/>
              <a:ea typeface="Montserrat"/>
              <a:cs typeface="Montserrat"/>
              <a:sym typeface="Montserrat"/>
            </a:endParaRPr>
          </a:p>
        </p:txBody>
      </p:sp>
      <p:sp>
        <p:nvSpPr>
          <p:cNvPr id="189" name="Google Shape;189;p36"/>
          <p:cNvSpPr txBox="1"/>
          <p:nvPr>
            <p:ph idx="5" type="subTitle"/>
          </p:nvPr>
        </p:nvSpPr>
        <p:spPr>
          <a:xfrm>
            <a:off x="458975" y="2190375"/>
            <a:ext cx="3128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Lesson 3 - </a:t>
            </a:r>
            <a:r>
              <a:rPr lang="en-GB" sz="1500">
                <a:solidFill>
                  <a:schemeClr val="dk2"/>
                </a:solidFill>
              </a:rPr>
              <a:t>Community safety</a:t>
            </a:r>
            <a:endParaRPr sz="1500">
              <a:solidFill>
                <a:schemeClr val="dk2"/>
              </a:solidFill>
            </a:endParaRPr>
          </a:p>
        </p:txBody>
      </p:sp>
      <p:sp>
        <p:nvSpPr>
          <p:cNvPr id="190" name="Google Shape;190;p36"/>
          <p:cNvSpPr txBox="1"/>
          <p:nvPr>
            <p:ph idx="6" type="body"/>
          </p:nvPr>
        </p:nvSpPr>
        <p:spPr>
          <a:xfrm>
            <a:off x="458975" y="28223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Who do we interact with during our day, and what do we share with them?  </a:t>
            </a:r>
            <a:endParaRPr/>
          </a:p>
        </p:txBody>
      </p:sp>
      <p:sp>
        <p:nvSpPr>
          <p:cNvPr id="191" name="Google Shape;191;p36"/>
          <p:cNvSpPr txBox="1"/>
          <p:nvPr>
            <p:ph idx="7" type="subTitle"/>
          </p:nvPr>
        </p:nvSpPr>
        <p:spPr>
          <a:xfrm>
            <a:off x="4734000" y="2190375"/>
            <a:ext cx="3128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Lesson 4 - Road safety</a:t>
            </a:r>
            <a:endParaRPr>
              <a:solidFill>
                <a:schemeClr val="dk2"/>
              </a:solidFill>
            </a:endParaRPr>
          </a:p>
        </p:txBody>
      </p:sp>
      <p:sp>
        <p:nvSpPr>
          <p:cNvPr id="192" name="Google Shape;192;p36"/>
          <p:cNvSpPr txBox="1"/>
          <p:nvPr>
            <p:ph idx="8" type="body"/>
          </p:nvPr>
        </p:nvSpPr>
        <p:spPr>
          <a:xfrm>
            <a:off x="4734000" y="2822300"/>
            <a:ext cx="42804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How can we make sure we are safe on the road? What precautions can we take?</a:t>
            </a:r>
            <a:endParaRPr/>
          </a:p>
        </p:txBody>
      </p:sp>
      <p:sp>
        <p:nvSpPr>
          <p:cNvPr id="193" name="Google Shape;193;p3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
        <p:nvSpPr>
          <p:cNvPr id="194" name="Google Shape;194;p36"/>
          <p:cNvSpPr txBox="1"/>
          <p:nvPr>
            <p:ph idx="4294967295" type="subTitle"/>
          </p:nvPr>
        </p:nvSpPr>
        <p:spPr>
          <a:xfrm>
            <a:off x="458975" y="3638175"/>
            <a:ext cx="3128400" cy="453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dk2"/>
              </a:buClr>
              <a:buSzPts val="1600"/>
              <a:buFont typeface="Montserrat"/>
              <a:buNone/>
            </a:pPr>
            <a:r>
              <a:rPr b="0" i="0" lang="en-GB" sz="1600" u="none" cap="none" strike="noStrike">
                <a:solidFill>
                  <a:schemeClr val="dk2"/>
                </a:solidFill>
                <a:latin typeface="Montserrat"/>
                <a:ea typeface="Montserrat"/>
                <a:cs typeface="Montserrat"/>
                <a:sym typeface="Montserrat"/>
              </a:rPr>
              <a:t>Option 3</a:t>
            </a:r>
            <a:endParaRPr b="0" i="0" sz="1600" u="none" cap="none" strike="noStrike">
              <a:solidFill>
                <a:schemeClr val="dk2"/>
              </a:solidFill>
              <a:latin typeface="Montserrat"/>
              <a:ea typeface="Montserrat"/>
              <a:cs typeface="Montserrat"/>
              <a:sym typeface="Montserrat"/>
            </a:endParaRPr>
          </a:p>
        </p:txBody>
      </p:sp>
      <p:sp>
        <p:nvSpPr>
          <p:cNvPr id="195" name="Google Shape;195;p36"/>
          <p:cNvSpPr txBox="1"/>
          <p:nvPr>
            <p:ph idx="4294967295" type="subTitle"/>
          </p:nvPr>
        </p:nvSpPr>
        <p:spPr>
          <a:xfrm>
            <a:off x="4734000" y="3638175"/>
            <a:ext cx="3128400" cy="453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dk2"/>
              </a:buClr>
              <a:buSzPts val="1600"/>
              <a:buFont typeface="Montserrat"/>
              <a:buNone/>
            </a:pPr>
            <a:r>
              <a:rPr b="0" i="0" lang="en-GB" sz="1600" u="none" cap="none" strike="noStrike">
                <a:solidFill>
                  <a:schemeClr val="dk2"/>
                </a:solidFill>
                <a:latin typeface="Montserrat"/>
                <a:ea typeface="Montserrat"/>
                <a:cs typeface="Montserrat"/>
                <a:sym typeface="Montserrat"/>
              </a:rPr>
              <a:t>Option 4</a:t>
            </a:r>
            <a:endParaRPr b="0" i="0" sz="1600" u="none" cap="none" strike="noStrike">
              <a:solidFill>
                <a:schemeClr val="dk2"/>
              </a:solidFill>
              <a:latin typeface="Montserrat"/>
              <a:ea typeface="Montserrat"/>
              <a:cs typeface="Montserrat"/>
              <a:sym typeface="Montserrat"/>
            </a:endParaRPr>
          </a:p>
        </p:txBody>
      </p:sp>
      <p:sp>
        <p:nvSpPr>
          <p:cNvPr id="196" name="Google Shape;196;p36"/>
          <p:cNvSpPr txBox="1"/>
          <p:nvPr>
            <p:ph idx="5" type="subTitle"/>
          </p:nvPr>
        </p:nvSpPr>
        <p:spPr>
          <a:xfrm>
            <a:off x="458975" y="3635000"/>
            <a:ext cx="3128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Lesson 5 - </a:t>
            </a:r>
            <a:r>
              <a:rPr lang="en-GB" sz="1400">
                <a:solidFill>
                  <a:schemeClr val="dk2"/>
                </a:solidFill>
              </a:rPr>
              <a:t>Safety on transport </a:t>
            </a:r>
            <a:endParaRPr sz="1400">
              <a:solidFill>
                <a:schemeClr val="dk2"/>
              </a:solidFill>
            </a:endParaRPr>
          </a:p>
        </p:txBody>
      </p:sp>
      <p:sp>
        <p:nvSpPr>
          <p:cNvPr id="197" name="Google Shape;197;p36"/>
          <p:cNvSpPr txBox="1"/>
          <p:nvPr>
            <p:ph idx="6" type="body"/>
          </p:nvPr>
        </p:nvSpPr>
        <p:spPr>
          <a:xfrm>
            <a:off x="458975" y="4270100"/>
            <a:ext cx="3951000" cy="630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600"/>
              <a:buNone/>
            </a:pPr>
            <a:r>
              <a:rPr lang="en-GB"/>
              <a:t>Planning for safe travel on public transport.</a:t>
            </a:r>
            <a:endParaRPr/>
          </a:p>
          <a:p>
            <a:pPr indent="0" lvl="0" marL="0" rtl="0" algn="l">
              <a:lnSpc>
                <a:spcPct val="130000"/>
              </a:lnSpc>
              <a:spcBef>
                <a:spcPts val="1000"/>
              </a:spcBef>
              <a:spcAft>
                <a:spcPts val="1000"/>
              </a:spcAft>
              <a:buSzPts val="1600"/>
              <a:buNone/>
            </a:pPr>
            <a:r>
              <a:t/>
            </a:r>
            <a:endParaRPr/>
          </a:p>
        </p:txBody>
      </p:sp>
      <p:sp>
        <p:nvSpPr>
          <p:cNvPr id="198" name="Google Shape;198;p36"/>
          <p:cNvSpPr txBox="1"/>
          <p:nvPr>
            <p:ph idx="7" type="subTitle"/>
          </p:nvPr>
        </p:nvSpPr>
        <p:spPr>
          <a:xfrm>
            <a:off x="4734000" y="3638175"/>
            <a:ext cx="3128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Lesson 6 -</a:t>
            </a:r>
            <a:r>
              <a:rPr lang="en-GB" sz="1500">
                <a:solidFill>
                  <a:schemeClr val="dk2"/>
                </a:solidFill>
              </a:rPr>
              <a:t> Safe relationships</a:t>
            </a:r>
            <a:endParaRPr sz="1500">
              <a:solidFill>
                <a:schemeClr val="dk2"/>
              </a:solidFill>
            </a:endParaRPr>
          </a:p>
        </p:txBody>
      </p:sp>
      <p:sp>
        <p:nvSpPr>
          <p:cNvPr id="199" name="Google Shape;199;p36"/>
          <p:cNvSpPr txBox="1"/>
          <p:nvPr>
            <p:ph idx="8" type="body"/>
          </p:nvPr>
        </p:nvSpPr>
        <p:spPr>
          <a:xfrm>
            <a:off x="4734000" y="4270100"/>
            <a:ext cx="3951000" cy="630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600"/>
              <a:buNone/>
            </a:pPr>
            <a:r>
              <a:rPr lang="en-GB"/>
              <a:t>Staying safe in close and intimate relationships.</a:t>
            </a:r>
            <a:endParaRPr/>
          </a:p>
          <a:p>
            <a:pPr indent="0" lvl="0" marL="0" rtl="0" algn="l">
              <a:lnSpc>
                <a:spcPct val="130000"/>
              </a:lnSpc>
              <a:spcBef>
                <a:spcPts val="1000"/>
              </a:spcBef>
              <a:spcAft>
                <a:spcPts val="1000"/>
              </a:spcAft>
              <a:buSzPts val="16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4"/>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Independent Living</a:t>
            </a:r>
            <a:endParaRPr>
              <a:solidFill>
                <a:schemeClr val="dk2"/>
              </a:solidFill>
            </a:endParaRPr>
          </a:p>
          <a:p>
            <a:pPr indent="0" lvl="0" marL="0" rtl="0" algn="l">
              <a:lnSpc>
                <a:spcPct val="115000"/>
              </a:lnSpc>
              <a:spcBef>
                <a:spcPts val="0"/>
              </a:spcBef>
              <a:spcAft>
                <a:spcPts val="0"/>
              </a:spcAft>
              <a:buSzPts val="2200"/>
              <a:buNone/>
            </a:pPr>
            <a:r>
              <a:rPr lang="en-GB">
                <a:solidFill>
                  <a:schemeClr val="dk2"/>
                </a:solidFill>
              </a:rPr>
              <a:t>Staying Safe</a:t>
            </a:r>
            <a:endParaRPr>
              <a:solidFill>
                <a:schemeClr val="dk2"/>
              </a:solidFill>
            </a:endParaRPr>
          </a:p>
        </p:txBody>
      </p:sp>
      <p:sp>
        <p:nvSpPr>
          <p:cNvPr id="368" name="Google Shape;368;p54"/>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Safety in the home</a:t>
            </a:r>
            <a:endParaRPr/>
          </a:p>
        </p:txBody>
      </p:sp>
      <p:sp>
        <p:nvSpPr>
          <p:cNvPr id="369" name="Google Shape;369;p54"/>
          <p:cNvSpPr txBox="1"/>
          <p:nvPr>
            <p:ph idx="2" type="subTitle"/>
          </p:nvPr>
        </p:nvSpPr>
        <p:spPr>
          <a:xfrm>
            <a:off x="458975" y="1882125"/>
            <a:ext cx="2585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Make it easier</a:t>
            </a:r>
            <a:endParaRPr>
              <a:solidFill>
                <a:schemeClr val="dk2"/>
              </a:solidFill>
            </a:endParaRPr>
          </a:p>
        </p:txBody>
      </p:sp>
      <p:sp>
        <p:nvSpPr>
          <p:cNvPr id="370" name="Google Shape;370;p54"/>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304800" lvl="0" marL="457200" rtl="0" algn="l">
              <a:lnSpc>
                <a:spcPct val="115000"/>
              </a:lnSpc>
              <a:spcBef>
                <a:spcPts val="0"/>
              </a:spcBef>
              <a:spcAft>
                <a:spcPts val="0"/>
              </a:spcAft>
              <a:buSzPts val="1200"/>
              <a:buChar char="●"/>
            </a:pPr>
            <a:r>
              <a:rPr lang="en-GB"/>
              <a:t>Take photos of hazards at home</a:t>
            </a:r>
            <a:endParaRPr/>
          </a:p>
          <a:p>
            <a:pPr indent="0" lvl="0" marL="457200" rtl="0" algn="l">
              <a:lnSpc>
                <a:spcPct val="115000"/>
              </a:lnSpc>
              <a:spcBef>
                <a:spcPts val="600"/>
              </a:spcBef>
              <a:spcAft>
                <a:spcPts val="0"/>
              </a:spcAft>
              <a:buNone/>
            </a:pPr>
            <a:r>
              <a:t/>
            </a:r>
            <a:endParaRPr/>
          </a:p>
          <a:p>
            <a:pPr indent="-304800" lvl="0" marL="457200" rtl="0" algn="l">
              <a:lnSpc>
                <a:spcPct val="115000"/>
              </a:lnSpc>
              <a:spcBef>
                <a:spcPts val="600"/>
              </a:spcBef>
              <a:spcAft>
                <a:spcPts val="0"/>
              </a:spcAft>
              <a:buSzPts val="1200"/>
              <a:buChar char="●"/>
            </a:pPr>
            <a:r>
              <a:rPr lang="en-GB"/>
              <a:t>Take photos of how the hazard has been made safer</a:t>
            </a:r>
            <a:endParaRPr/>
          </a:p>
        </p:txBody>
      </p:sp>
      <p:sp>
        <p:nvSpPr>
          <p:cNvPr id="371" name="Google Shape;371;p54"/>
          <p:cNvSpPr txBox="1"/>
          <p:nvPr>
            <p:ph idx="4" type="subTitle"/>
          </p:nvPr>
        </p:nvSpPr>
        <p:spPr>
          <a:xfrm>
            <a:off x="3279300" y="1882125"/>
            <a:ext cx="2585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Make it harder</a:t>
            </a:r>
            <a:endParaRPr>
              <a:solidFill>
                <a:schemeClr val="dk2"/>
              </a:solidFill>
            </a:endParaRPr>
          </a:p>
        </p:txBody>
      </p:sp>
      <p:sp>
        <p:nvSpPr>
          <p:cNvPr id="372" name="Google Shape;372;p54"/>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304800" lvl="0" marL="457200" rtl="0" algn="l">
              <a:lnSpc>
                <a:spcPct val="115000"/>
              </a:lnSpc>
              <a:spcBef>
                <a:spcPts val="0"/>
              </a:spcBef>
              <a:spcAft>
                <a:spcPts val="0"/>
              </a:spcAft>
              <a:buSzPts val="1200"/>
              <a:buChar char="●"/>
            </a:pPr>
            <a:r>
              <a:rPr lang="en-GB"/>
              <a:t>Make a safety leaflet with pictures - ‘Staying safe at home’</a:t>
            </a:r>
            <a:endParaRPr/>
          </a:p>
          <a:p>
            <a:pPr indent="0" lvl="0" marL="0" rtl="0" algn="l">
              <a:lnSpc>
                <a:spcPct val="115000"/>
              </a:lnSpc>
              <a:spcBef>
                <a:spcPts val="0"/>
              </a:spcBef>
              <a:spcAft>
                <a:spcPts val="0"/>
              </a:spcAft>
              <a:buNone/>
            </a:pPr>
            <a:r>
              <a:t/>
            </a:r>
            <a:endParaRPr/>
          </a:p>
          <a:p>
            <a:pPr indent="-304800" lvl="0" marL="457200" rtl="0" algn="l">
              <a:lnSpc>
                <a:spcPct val="115000"/>
              </a:lnSpc>
              <a:spcBef>
                <a:spcPts val="0"/>
              </a:spcBef>
              <a:spcAft>
                <a:spcPts val="0"/>
              </a:spcAft>
              <a:buSzPts val="1200"/>
              <a:buChar char="●"/>
            </a:pPr>
            <a:r>
              <a:rPr lang="en-GB"/>
              <a:t>Research who to call or what to do in an emergency e.g. fire service if there’s a fire</a:t>
            </a:r>
            <a:endParaRPr/>
          </a:p>
        </p:txBody>
      </p:sp>
      <p:sp>
        <p:nvSpPr>
          <p:cNvPr id="373" name="Google Shape;373;p54"/>
          <p:cNvSpPr txBox="1"/>
          <p:nvPr>
            <p:ph idx="6" type="subTitle"/>
          </p:nvPr>
        </p:nvSpPr>
        <p:spPr>
          <a:xfrm>
            <a:off x="6099625" y="1882125"/>
            <a:ext cx="2585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More ideas</a:t>
            </a:r>
            <a:endParaRPr>
              <a:solidFill>
                <a:schemeClr val="dk2"/>
              </a:solidFill>
            </a:endParaRPr>
          </a:p>
        </p:txBody>
      </p:sp>
      <p:sp>
        <p:nvSpPr>
          <p:cNvPr id="374" name="Google Shape;374;p54"/>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304800" lvl="0" marL="457200" rtl="0" algn="l">
              <a:lnSpc>
                <a:spcPct val="115000"/>
              </a:lnSpc>
              <a:spcBef>
                <a:spcPts val="0"/>
              </a:spcBef>
              <a:spcAft>
                <a:spcPts val="0"/>
              </a:spcAft>
              <a:buSzPts val="1200"/>
              <a:buChar char="●"/>
            </a:pPr>
            <a:r>
              <a:rPr lang="en-GB"/>
              <a:t>Draw a picture of a room with lots of hazards in it</a:t>
            </a:r>
            <a:endParaRPr/>
          </a:p>
          <a:p>
            <a:pPr indent="0" lvl="0" marL="0" rtl="0" algn="l">
              <a:lnSpc>
                <a:spcPct val="115000"/>
              </a:lnSpc>
              <a:spcBef>
                <a:spcPts val="600"/>
              </a:spcBef>
              <a:spcAft>
                <a:spcPts val="0"/>
              </a:spcAft>
              <a:buNone/>
            </a:pPr>
            <a:r>
              <a:t/>
            </a:r>
            <a:endParaRPr/>
          </a:p>
          <a:p>
            <a:pPr indent="0" lvl="0" marL="0" rtl="0" algn="l">
              <a:lnSpc>
                <a:spcPct val="115000"/>
              </a:lnSpc>
              <a:spcBef>
                <a:spcPts val="600"/>
              </a:spcBef>
              <a:spcAft>
                <a:spcPts val="600"/>
              </a:spcAft>
              <a:buNone/>
            </a:pPr>
            <a:r>
              <a:t/>
            </a:r>
            <a:endParaRPr/>
          </a:p>
        </p:txBody>
      </p:sp>
      <p:sp>
        <p:nvSpPr>
          <p:cNvPr id="375" name="Google Shape;375;p5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5"/>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381" name="Google Shape;381;p55"/>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a:solidFill>
                  <a:schemeClr val="dk2"/>
                </a:solidFill>
              </a:rPr>
              <a:t>Further Learning with Oak National</a:t>
            </a:r>
            <a:endParaRPr>
              <a:solidFill>
                <a:schemeClr val="dk2"/>
              </a:solidFill>
            </a:endParaRPr>
          </a:p>
          <a:p>
            <a:pPr indent="0" lvl="0" marL="0" rtl="0" algn="l">
              <a:lnSpc>
                <a:spcPct val="115000"/>
              </a:lnSpc>
              <a:spcBef>
                <a:spcPts val="0"/>
              </a:spcBef>
              <a:spcAft>
                <a:spcPts val="0"/>
              </a:spcAft>
              <a:buSzPts val="2200"/>
              <a:buNone/>
            </a:pPr>
            <a:r>
              <a:t/>
            </a:r>
            <a:endParaRPr>
              <a:solidFill>
                <a:schemeClr val="dk2"/>
              </a:solidFill>
            </a:endParaRPr>
          </a:p>
        </p:txBody>
      </p:sp>
      <p:sp>
        <p:nvSpPr>
          <p:cNvPr id="382" name="Google Shape;382;p55"/>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Independent Living:</a:t>
            </a:r>
            <a:endParaRPr/>
          </a:p>
          <a:p>
            <a:pPr indent="-330200" lvl="0" marL="457200" rtl="0" algn="l">
              <a:lnSpc>
                <a:spcPct val="130000"/>
              </a:lnSpc>
              <a:spcBef>
                <a:spcPts val="0"/>
              </a:spcBef>
              <a:spcAft>
                <a:spcPts val="0"/>
              </a:spcAft>
              <a:buSzPts val="1600"/>
              <a:buChar char="●"/>
            </a:pPr>
            <a:r>
              <a:rPr lang="en-GB"/>
              <a:t>Applying Learning- Using the kitchen safely (Unit 1)</a:t>
            </a:r>
            <a:endParaRPr/>
          </a:p>
        </p:txBody>
      </p:sp>
      <p:sp>
        <p:nvSpPr>
          <p:cNvPr id="383" name="Google Shape;383;p5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6"/>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References</a:t>
            </a:r>
            <a:endParaRPr>
              <a:solidFill>
                <a:schemeClr val="dk2"/>
              </a:solidFill>
            </a:endParaRPr>
          </a:p>
        </p:txBody>
      </p:sp>
      <p:sp>
        <p:nvSpPr>
          <p:cNvPr id="389" name="Google Shape;389;p56"/>
          <p:cNvSpPr txBox="1"/>
          <p:nvPr>
            <p:ph idx="1" type="body"/>
          </p:nvPr>
        </p:nvSpPr>
        <p:spPr>
          <a:xfrm>
            <a:off x="458975" y="915875"/>
            <a:ext cx="8226000" cy="4227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1100">
                <a:solidFill>
                  <a:srgbClr val="000000"/>
                </a:solidFill>
              </a:rPr>
              <a:t>Slide 8- </a:t>
            </a:r>
            <a:r>
              <a:rPr lang="en-GB" sz="1100">
                <a:solidFill>
                  <a:srgbClr val="000000"/>
                </a:solidFill>
              </a:rPr>
              <a:t>Many electrical cords connected to a single power strip or extension block, Roland Mayo, Dreamstime</a:t>
            </a:r>
            <a:endParaRPr sz="1100">
              <a:solidFill>
                <a:srgbClr val="000000"/>
              </a:solidFill>
            </a:endParaRPr>
          </a:p>
          <a:p>
            <a:pPr indent="0" lvl="0" marL="0" rtl="0" algn="l">
              <a:spcBef>
                <a:spcPts val="0"/>
              </a:spcBef>
              <a:spcAft>
                <a:spcPts val="0"/>
              </a:spcAft>
              <a:buNone/>
            </a:pPr>
            <a:r>
              <a:t/>
            </a:r>
            <a:endParaRPr sz="1100">
              <a:solidFill>
                <a:srgbClr val="000000"/>
              </a:solidFill>
            </a:endParaRPr>
          </a:p>
          <a:p>
            <a:pPr indent="0" lvl="0" marL="0" rtl="0" algn="l">
              <a:spcBef>
                <a:spcPts val="0"/>
              </a:spcBef>
              <a:spcAft>
                <a:spcPts val="0"/>
              </a:spcAft>
              <a:buNone/>
            </a:pPr>
            <a:r>
              <a:rPr lang="en-GB" sz="1100">
                <a:solidFill>
                  <a:srgbClr val="000000"/>
                </a:solidFill>
              </a:rPr>
              <a:t>Slide 9- Iron, Pikist</a:t>
            </a:r>
            <a:endParaRPr sz="1100">
              <a:solidFill>
                <a:srgbClr val="000000"/>
              </a:solidFill>
            </a:endParaRPr>
          </a:p>
          <a:p>
            <a:pPr indent="0" lvl="0" marL="0" rtl="0" algn="l">
              <a:spcBef>
                <a:spcPts val="0"/>
              </a:spcBef>
              <a:spcAft>
                <a:spcPts val="0"/>
              </a:spcAft>
              <a:buNone/>
            </a:pPr>
            <a:r>
              <a:t/>
            </a:r>
            <a:endParaRPr sz="1100">
              <a:solidFill>
                <a:srgbClr val="000000"/>
              </a:solidFill>
            </a:endParaRPr>
          </a:p>
          <a:p>
            <a:pPr indent="0" lvl="0" marL="0" rtl="0" algn="l">
              <a:spcBef>
                <a:spcPts val="0"/>
              </a:spcBef>
              <a:spcAft>
                <a:spcPts val="0"/>
              </a:spcAft>
              <a:buNone/>
            </a:pPr>
            <a:r>
              <a:rPr lang="en-GB" sz="1100">
                <a:solidFill>
                  <a:srgbClr val="000000"/>
                </a:solidFill>
              </a:rPr>
              <a:t>Slide 10- </a:t>
            </a:r>
            <a:r>
              <a:rPr lang="en-GB" sz="1100">
                <a:solidFill>
                  <a:srgbClr val="000000"/>
                </a:solidFill>
              </a:rPr>
              <a:t>Kitchen cabinets cups coffee maker toaster sink cabin 14 Douthat State Park Virginia (28029414370), Vastateparksstaff, Wikimedia Commons</a:t>
            </a:r>
            <a:endParaRPr sz="1100">
              <a:solidFill>
                <a:srgbClr val="000000"/>
              </a:solidFill>
            </a:endParaRPr>
          </a:p>
          <a:p>
            <a:pPr indent="0" lvl="0" marL="0" rtl="0" algn="l">
              <a:spcBef>
                <a:spcPts val="0"/>
              </a:spcBef>
              <a:spcAft>
                <a:spcPts val="0"/>
              </a:spcAft>
              <a:buNone/>
            </a:pPr>
            <a:r>
              <a:t/>
            </a:r>
            <a:endParaRPr sz="1100">
              <a:solidFill>
                <a:srgbClr val="000000"/>
              </a:solidFill>
            </a:endParaRPr>
          </a:p>
          <a:p>
            <a:pPr indent="0" lvl="0" marL="0" rtl="0" algn="l">
              <a:spcBef>
                <a:spcPts val="0"/>
              </a:spcBef>
              <a:spcAft>
                <a:spcPts val="0"/>
              </a:spcAft>
              <a:buNone/>
            </a:pPr>
            <a:r>
              <a:rPr lang="en-GB" sz="1100">
                <a:solidFill>
                  <a:srgbClr val="000000"/>
                </a:solidFill>
              </a:rPr>
              <a:t>Slide 11- </a:t>
            </a:r>
            <a:r>
              <a:rPr lang="en-GB" sz="1100">
                <a:solidFill>
                  <a:srgbClr val="000000"/>
                </a:solidFill>
              </a:rPr>
              <a:t>A Sharp Knife Is A Safe Knife, Tracy27, Flickr Attribution-NonCommercial-NoDerivs 2.0 Generic (CC BY-NC-ND 2.0)</a:t>
            </a:r>
            <a:endParaRPr sz="1100">
              <a:solidFill>
                <a:srgbClr val="000000"/>
              </a:solidFill>
            </a:endParaRPr>
          </a:p>
          <a:p>
            <a:pPr indent="0" lvl="0" marL="0" rtl="0" algn="l">
              <a:spcBef>
                <a:spcPts val="0"/>
              </a:spcBef>
              <a:spcAft>
                <a:spcPts val="0"/>
              </a:spcAft>
              <a:buNone/>
            </a:pPr>
            <a:r>
              <a:t/>
            </a:r>
            <a:endParaRPr sz="1100">
              <a:solidFill>
                <a:srgbClr val="000000"/>
              </a:solidFill>
            </a:endParaRPr>
          </a:p>
          <a:p>
            <a:pPr indent="0" lvl="0" marL="0" rtl="0" algn="l">
              <a:spcBef>
                <a:spcPts val="0"/>
              </a:spcBef>
              <a:spcAft>
                <a:spcPts val="0"/>
              </a:spcAft>
              <a:buNone/>
            </a:pPr>
            <a:r>
              <a:rPr lang="en-GB" sz="1100">
                <a:solidFill>
                  <a:srgbClr val="000000"/>
                </a:solidFill>
              </a:rPr>
              <a:t>Slide 12- </a:t>
            </a:r>
            <a:r>
              <a:rPr lang="en-GB" sz="1100">
                <a:solidFill>
                  <a:srgbClr val="000000"/>
                </a:solidFill>
              </a:rPr>
              <a:t>Fire prevention week, Rebecca Amber, Edwards Air Force Base</a:t>
            </a:r>
            <a:endParaRPr sz="1100">
              <a:solidFill>
                <a:srgbClr val="000000"/>
              </a:solidFill>
            </a:endParaRPr>
          </a:p>
          <a:p>
            <a:pPr indent="0" lvl="0" marL="0" rtl="0" algn="l">
              <a:spcBef>
                <a:spcPts val="0"/>
              </a:spcBef>
              <a:spcAft>
                <a:spcPts val="0"/>
              </a:spcAft>
              <a:buNone/>
            </a:pPr>
            <a:r>
              <a:t/>
            </a:r>
            <a:endParaRPr sz="1100">
              <a:solidFill>
                <a:srgbClr val="000000"/>
              </a:solidFill>
            </a:endParaRPr>
          </a:p>
          <a:p>
            <a:pPr indent="0" lvl="0" marL="0" rtl="0" algn="l">
              <a:spcBef>
                <a:spcPts val="0"/>
              </a:spcBef>
              <a:spcAft>
                <a:spcPts val="0"/>
              </a:spcAft>
              <a:buNone/>
            </a:pPr>
            <a:r>
              <a:rPr lang="en-GB" sz="1100">
                <a:solidFill>
                  <a:srgbClr val="000000"/>
                </a:solidFill>
              </a:rPr>
              <a:t>Slide 13- Wet floor, Pxhere</a:t>
            </a:r>
            <a:endParaRPr sz="1100">
              <a:solidFill>
                <a:srgbClr val="000000"/>
              </a:solidFill>
            </a:endParaRPr>
          </a:p>
          <a:p>
            <a:pPr indent="0" lvl="0" marL="0" rtl="0" algn="l">
              <a:spcBef>
                <a:spcPts val="0"/>
              </a:spcBef>
              <a:spcAft>
                <a:spcPts val="0"/>
              </a:spcAft>
              <a:buNone/>
            </a:pPr>
            <a:r>
              <a:t/>
            </a:r>
            <a:endParaRPr sz="1100">
              <a:solidFill>
                <a:srgbClr val="000000"/>
              </a:solidFill>
            </a:endParaRPr>
          </a:p>
          <a:p>
            <a:pPr indent="0" lvl="0" marL="0" rtl="0" algn="l">
              <a:spcBef>
                <a:spcPts val="0"/>
              </a:spcBef>
              <a:spcAft>
                <a:spcPts val="0"/>
              </a:spcAft>
              <a:buNone/>
            </a:pPr>
            <a:r>
              <a:rPr lang="en-GB" sz="1100">
                <a:solidFill>
                  <a:srgbClr val="000000"/>
                </a:solidFill>
              </a:rPr>
              <a:t>Slide 14- </a:t>
            </a:r>
            <a:r>
              <a:rPr lang="en-GB" sz="1100">
                <a:solidFill>
                  <a:srgbClr val="000000"/>
                </a:solidFill>
              </a:rPr>
              <a:t>Child Safety Around Household Appliances, Denise Tyler, Safe Kids</a:t>
            </a:r>
            <a:endParaRPr sz="1100">
              <a:solidFill>
                <a:srgbClr val="000000"/>
              </a:solidFill>
            </a:endParaRPr>
          </a:p>
          <a:p>
            <a:pPr indent="0" lvl="0" marL="0" rtl="0" algn="l">
              <a:spcBef>
                <a:spcPts val="0"/>
              </a:spcBef>
              <a:spcAft>
                <a:spcPts val="0"/>
              </a:spcAft>
              <a:buNone/>
            </a:pPr>
            <a:r>
              <a:t/>
            </a:r>
            <a:endParaRPr sz="1100">
              <a:solidFill>
                <a:srgbClr val="000000"/>
              </a:solidFill>
            </a:endParaRPr>
          </a:p>
          <a:p>
            <a:pPr indent="0" lvl="0" marL="0" rtl="0" algn="l">
              <a:spcBef>
                <a:spcPts val="0"/>
              </a:spcBef>
              <a:spcAft>
                <a:spcPts val="0"/>
              </a:spcAft>
              <a:buNone/>
            </a:pPr>
            <a:r>
              <a:rPr lang="en-GB" sz="1100">
                <a:solidFill>
                  <a:srgbClr val="000000"/>
                </a:solidFill>
              </a:rPr>
              <a:t>Slide 15- Mouldy tomatoes, Pikist</a:t>
            </a:r>
            <a:endParaRPr sz="1100">
              <a:solidFill>
                <a:srgbClr val="000000"/>
              </a:solidFill>
            </a:endParaRPr>
          </a:p>
          <a:p>
            <a:pPr indent="0" lvl="0" marL="0" rtl="0" algn="l">
              <a:spcBef>
                <a:spcPts val="0"/>
              </a:spcBef>
              <a:spcAft>
                <a:spcPts val="0"/>
              </a:spcAft>
              <a:buNone/>
            </a:pPr>
            <a:r>
              <a:t/>
            </a:r>
            <a:endParaRPr sz="1100">
              <a:solidFill>
                <a:srgbClr val="000000"/>
              </a:solidFill>
            </a:endParaRPr>
          </a:p>
          <a:p>
            <a:pPr indent="0" lvl="0" marL="0" rtl="0" algn="l">
              <a:spcBef>
                <a:spcPts val="0"/>
              </a:spcBef>
              <a:spcAft>
                <a:spcPts val="0"/>
              </a:spcAft>
              <a:buNone/>
            </a:pPr>
            <a:r>
              <a:rPr lang="en-GB" sz="1100">
                <a:solidFill>
                  <a:srgbClr val="000000"/>
                </a:solidFill>
              </a:rPr>
              <a:t>Slide 16- </a:t>
            </a:r>
            <a:r>
              <a:rPr lang="en-GB" sz="1100">
                <a:solidFill>
                  <a:srgbClr val="000000"/>
                </a:solidFill>
                <a:highlight>
                  <a:srgbClr val="FFFFFF"/>
                </a:highlight>
              </a:rPr>
              <a:t>Hidden Dangers at Home: Chemicals, Hend Fathy, Eye on Science</a:t>
            </a:r>
            <a:endParaRPr sz="1100">
              <a:solidFill>
                <a:srgbClr val="000000"/>
              </a:solidFill>
              <a:highlight>
                <a:srgbClr val="FFFFFF"/>
              </a:highlight>
            </a:endParaRPr>
          </a:p>
          <a:p>
            <a:pPr indent="0" lvl="0" marL="0" rtl="0" algn="l">
              <a:spcBef>
                <a:spcPts val="0"/>
              </a:spcBef>
              <a:spcAft>
                <a:spcPts val="0"/>
              </a:spcAft>
              <a:buNone/>
            </a:pPr>
            <a:r>
              <a:t/>
            </a:r>
            <a:endParaRPr sz="1100">
              <a:solidFill>
                <a:srgbClr val="555555"/>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1100">
              <a:solidFill>
                <a:srgbClr val="555555"/>
              </a:solidFill>
            </a:endParaRPr>
          </a:p>
          <a:p>
            <a:pPr indent="0" lvl="0" marL="0" rtl="0" algn="l">
              <a:spcBef>
                <a:spcPts val="0"/>
              </a:spcBef>
              <a:spcAft>
                <a:spcPts val="0"/>
              </a:spcAft>
              <a:buNone/>
            </a:pPr>
            <a:r>
              <a:t/>
            </a:r>
            <a:endParaRPr sz="1100">
              <a:solidFill>
                <a:srgbClr val="555555"/>
              </a:solidFill>
            </a:endParaRPr>
          </a:p>
          <a:p>
            <a:pPr indent="0" lvl="0" marL="0" rtl="0" algn="l">
              <a:spcBef>
                <a:spcPts val="0"/>
              </a:spcBef>
              <a:spcAft>
                <a:spcPts val="0"/>
              </a:spcAft>
              <a:buNone/>
            </a:pPr>
            <a:r>
              <a:t/>
            </a:r>
            <a:endParaRPr sz="1100">
              <a:solidFill>
                <a:srgbClr val="555555"/>
              </a:solidFill>
              <a:latin typeface="Georgia"/>
              <a:ea typeface="Georgia"/>
              <a:cs typeface="Georgia"/>
              <a:sym typeface="Georgia"/>
            </a:endParaRPr>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3" name="Shape 203"/>
        <p:cNvGrpSpPr/>
        <p:nvPr/>
      </p:nvGrpSpPr>
      <p:grpSpPr>
        <a:xfrm>
          <a:off x="0" y="0"/>
          <a:ext cx="0" cy="0"/>
          <a:chOff x="0" y="0"/>
          <a:chExt cx="0" cy="0"/>
        </a:xfrm>
      </p:grpSpPr>
      <p:sp>
        <p:nvSpPr>
          <p:cNvPr id="204" name="Google Shape;204;p37"/>
          <p:cNvSpPr txBox="1"/>
          <p:nvPr/>
        </p:nvSpPr>
        <p:spPr>
          <a:xfrm>
            <a:off x="457200" y="1431700"/>
            <a:ext cx="6224100" cy="1914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000"/>
              <a:buFont typeface="Arial"/>
              <a:buNone/>
            </a:pPr>
            <a:r>
              <a:rPr b="0" i="0" lang="en-GB" sz="3000" u="none" cap="none" strike="noStrike">
                <a:solidFill>
                  <a:schemeClr val="dk2"/>
                </a:solidFill>
                <a:latin typeface="Montserrat SemiBold"/>
                <a:ea typeface="Montserrat SemiBold"/>
                <a:cs typeface="Montserrat SemiBold"/>
                <a:sym typeface="Montserrat SemiBold"/>
              </a:rPr>
              <a:t>Lesson 2 - Safety in the home</a:t>
            </a:r>
            <a:endParaRPr b="0" i="0" sz="30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3000"/>
              <a:buFont typeface="Arial"/>
              <a:buNone/>
            </a:pPr>
            <a:r>
              <a:t/>
            </a:r>
            <a:endParaRPr b="0" i="0" sz="3000" u="none" cap="none" strike="noStrike">
              <a:solidFill>
                <a:schemeClr val="dk2"/>
              </a:solidFill>
              <a:latin typeface="Montserrat SemiBold"/>
              <a:ea typeface="Montserrat SemiBold"/>
              <a:cs typeface="Montserrat SemiBold"/>
              <a:sym typeface="Montserrat SemiBold"/>
            </a:endParaRPr>
          </a:p>
        </p:txBody>
      </p:sp>
      <p:sp>
        <p:nvSpPr>
          <p:cNvPr id="205" name="Google Shape;205;p37"/>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8"/>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11" name="Google Shape;211;p38"/>
          <p:cNvSpPr txBox="1"/>
          <p:nvPr>
            <p:ph idx="1" type="body"/>
          </p:nvPr>
        </p:nvSpPr>
        <p:spPr>
          <a:xfrm>
            <a:off x="458975" y="980950"/>
            <a:ext cx="8226000" cy="31986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SzPts val="1600"/>
              <a:buNone/>
            </a:pPr>
            <a:r>
              <a:rPr lang="en-GB" sz="1650">
                <a:highlight>
                  <a:srgbClr val="FFFFFF"/>
                </a:highlight>
              </a:rPr>
              <a:t>Unit 6 lessons contain safety messages and discussions around potentially sensitive topics. Please ensure all lessons are delivered by a parent/carer or teacher.</a:t>
            </a:r>
            <a:endParaRPr sz="1650">
              <a:highlight>
                <a:srgbClr val="FFFFFF"/>
              </a:highlight>
            </a:endParaRPr>
          </a:p>
          <a:p>
            <a:pPr indent="0" lvl="0" marL="0" rtl="0" algn="l">
              <a:spcBef>
                <a:spcPts val="0"/>
              </a:spcBef>
              <a:spcAft>
                <a:spcPts val="0"/>
              </a:spcAft>
              <a:buSzPts val="1600"/>
              <a:buNone/>
            </a:pPr>
            <a:r>
              <a:t/>
            </a:r>
            <a:endParaRPr sz="1150">
              <a:solidFill>
                <a:srgbClr val="1D1C1D"/>
              </a:solidFill>
              <a:highlight>
                <a:srgbClr val="F8F8F8"/>
              </a:highlight>
              <a:latin typeface="Arial"/>
              <a:ea typeface="Arial"/>
              <a:cs typeface="Arial"/>
              <a:sym typeface="Arial"/>
            </a:endParaRPr>
          </a:p>
        </p:txBody>
      </p:sp>
      <p:sp>
        <p:nvSpPr>
          <p:cNvPr id="212" name="Google Shape;212;p3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9"/>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18" name="Google Shape;218;p39"/>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Teacher notes- Lesson 2</a:t>
            </a:r>
            <a:endParaRPr>
              <a:solidFill>
                <a:schemeClr val="dk2"/>
              </a:solidFill>
            </a:endParaRPr>
          </a:p>
        </p:txBody>
      </p:sp>
      <p:sp>
        <p:nvSpPr>
          <p:cNvPr id="219" name="Google Shape;219;p39"/>
          <p:cNvSpPr txBox="1"/>
          <p:nvPr>
            <p:ph idx="1" type="body"/>
          </p:nvPr>
        </p:nvSpPr>
        <p:spPr>
          <a:xfrm>
            <a:off x="458971" y="954674"/>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-Learning Intention: To understand what can be done to stay safe at home.</a:t>
            </a:r>
            <a:endParaRPr/>
          </a:p>
          <a:p>
            <a:pPr indent="0" lvl="0" marL="0" rtl="0" algn="l">
              <a:lnSpc>
                <a:spcPct val="130000"/>
              </a:lnSpc>
              <a:spcBef>
                <a:spcPts val="0"/>
              </a:spcBef>
              <a:spcAft>
                <a:spcPts val="0"/>
              </a:spcAft>
              <a:buSzPts val="1600"/>
              <a:buNone/>
            </a:pPr>
            <a:r>
              <a:t/>
            </a:r>
            <a:endParaRPr/>
          </a:p>
          <a:p>
            <a:pPr indent="-342900" lvl="0" marL="342900" rtl="0" algn="l">
              <a:lnSpc>
                <a:spcPct val="130000"/>
              </a:lnSpc>
              <a:spcBef>
                <a:spcPts val="0"/>
              </a:spcBef>
              <a:spcAft>
                <a:spcPts val="0"/>
              </a:spcAft>
              <a:buSzPts val="1600"/>
              <a:buAutoNum type="arabicPeriod"/>
            </a:pPr>
            <a:r>
              <a:rPr lang="en-GB"/>
              <a:t>Look at the images of the home and discuss what hazards there are in each image.</a:t>
            </a:r>
            <a:endParaRPr/>
          </a:p>
          <a:p>
            <a:pPr indent="-342900" lvl="0" marL="342900" rtl="0" algn="l">
              <a:lnSpc>
                <a:spcPct val="130000"/>
              </a:lnSpc>
              <a:spcBef>
                <a:spcPts val="0"/>
              </a:spcBef>
              <a:spcAft>
                <a:spcPts val="0"/>
              </a:spcAft>
              <a:buSzPts val="1600"/>
              <a:buAutoNum type="arabicPeriod"/>
            </a:pPr>
            <a:r>
              <a:rPr lang="en-GB"/>
              <a:t>Learners write down hazards they have in their home on the paper, in a spider diagram.</a:t>
            </a:r>
            <a:endParaRPr/>
          </a:p>
          <a:p>
            <a:pPr indent="-342900" lvl="0" marL="342900" rtl="0" algn="l">
              <a:lnSpc>
                <a:spcPct val="130000"/>
              </a:lnSpc>
              <a:spcBef>
                <a:spcPts val="0"/>
              </a:spcBef>
              <a:spcAft>
                <a:spcPts val="0"/>
              </a:spcAft>
              <a:buSzPts val="1600"/>
              <a:buAutoNum type="arabicPeriod"/>
            </a:pPr>
            <a:r>
              <a:rPr lang="en-GB"/>
              <a:t>Next to each hazard, learners write what they can do to reduce each risk in their own home e.g. keep kitchen surfaces dry near toasters etc.</a:t>
            </a:r>
            <a:endParaRPr/>
          </a:p>
          <a:p>
            <a:pPr indent="0" lvl="0" marL="457200" rtl="0" algn="l">
              <a:lnSpc>
                <a:spcPct val="130000"/>
              </a:lnSpc>
              <a:spcBef>
                <a:spcPts val="0"/>
              </a:spcBef>
              <a:spcAft>
                <a:spcPts val="0"/>
              </a:spcAft>
              <a:buNone/>
            </a:pPr>
            <a:r>
              <a:t/>
            </a:r>
            <a:endParaRPr/>
          </a:p>
          <a:p>
            <a:pPr indent="0" lvl="0" marL="0" rtl="0" algn="l">
              <a:lnSpc>
                <a:spcPct val="130000"/>
              </a:lnSpc>
              <a:spcBef>
                <a:spcPts val="0"/>
              </a:spcBef>
              <a:spcAft>
                <a:spcPts val="0"/>
              </a:spcAft>
              <a:buSzPts val="1600"/>
              <a:buNone/>
            </a:pPr>
            <a:r>
              <a:rPr lang="en-GB"/>
              <a:t>You will need: Pen, paper.</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p:txBody>
      </p:sp>
      <p:sp>
        <p:nvSpPr>
          <p:cNvPr id="220" name="Google Shape;220;p3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 name="Shape 224"/>
        <p:cNvGrpSpPr/>
        <p:nvPr/>
      </p:nvGrpSpPr>
      <p:grpSpPr>
        <a:xfrm>
          <a:off x="0" y="0"/>
          <a:ext cx="0" cy="0"/>
          <a:chOff x="0" y="0"/>
          <a:chExt cx="0" cy="0"/>
        </a:xfrm>
      </p:grpSpPr>
      <p:sp>
        <p:nvSpPr>
          <p:cNvPr id="225" name="Google Shape;225;p40"/>
          <p:cNvSpPr txBox="1"/>
          <p:nvPr/>
        </p:nvSpPr>
        <p:spPr>
          <a:xfrm>
            <a:off x="457200" y="1431700"/>
            <a:ext cx="6224100" cy="1914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000"/>
              <a:buFont typeface="Arial"/>
              <a:buNone/>
            </a:pPr>
            <a:r>
              <a:rPr b="0" i="0" lang="en-GB" sz="3000" u="none" cap="none" strike="noStrike">
                <a:solidFill>
                  <a:schemeClr val="dk2"/>
                </a:solidFill>
                <a:latin typeface="Montserrat SemiBold"/>
                <a:ea typeface="Montserrat SemiBold"/>
                <a:cs typeface="Montserrat SemiBold"/>
                <a:sym typeface="Montserrat SemiBold"/>
              </a:rPr>
              <a:t>Safety in the home</a:t>
            </a:r>
            <a:endParaRPr b="0" i="0" sz="30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3000"/>
              <a:buFont typeface="Arial"/>
              <a:buNone/>
            </a:pPr>
            <a:r>
              <a:t/>
            </a:r>
            <a:endParaRPr b="0" i="0" sz="3000" u="none" cap="none" strike="noStrike">
              <a:solidFill>
                <a:schemeClr val="dk2"/>
              </a:solidFill>
              <a:latin typeface="Montserrat SemiBold"/>
              <a:ea typeface="Montserrat SemiBold"/>
              <a:cs typeface="Montserrat SemiBold"/>
              <a:sym typeface="Montserrat SemiBold"/>
            </a:endParaRPr>
          </a:p>
        </p:txBody>
      </p:sp>
      <p:sp>
        <p:nvSpPr>
          <p:cNvPr id="226" name="Google Shape;226;p40"/>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Montserrat Medium"/>
              <a:ea typeface="Montserrat Medium"/>
              <a:cs typeface="Montserrat Medium"/>
              <a:sym typeface="Montserrat Medium"/>
            </a:endParaRPr>
          </a:p>
        </p:txBody>
      </p:sp>
      <p:sp>
        <p:nvSpPr>
          <p:cNvPr id="227" name="Google Shape;227;p40"/>
          <p:cNvSpPr txBox="1"/>
          <p:nvPr>
            <p:ph idx="4294967295" type="subTitle"/>
          </p:nvPr>
        </p:nvSpPr>
        <p:spPr>
          <a:xfrm>
            <a:off x="458975" y="445025"/>
            <a:ext cx="8226000" cy="792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800"/>
              <a:buNone/>
            </a:pPr>
            <a:r>
              <a:rPr lang="en-GB">
                <a:solidFill>
                  <a:srgbClr val="4B3241"/>
                </a:solidFill>
              </a:rPr>
              <a:t>Staying Safe</a:t>
            </a:r>
            <a:endParaRPr>
              <a:solidFill>
                <a:srgbClr val="4B3241"/>
              </a:solidFill>
            </a:endParaRPr>
          </a:p>
          <a:p>
            <a:pPr indent="0" lvl="0" marL="0" rtl="0" algn="l">
              <a:lnSpc>
                <a:spcPct val="115000"/>
              </a:lnSpc>
              <a:spcBef>
                <a:spcPts val="0"/>
              </a:spcBef>
              <a:spcAft>
                <a:spcPts val="0"/>
              </a:spcAft>
              <a:buSzPts val="1800"/>
              <a:buNone/>
            </a:pPr>
            <a:r>
              <a:t/>
            </a:r>
            <a:endParaRPr>
              <a:solidFill>
                <a:srgbClr val="4B3241"/>
              </a:solidFill>
            </a:endParaRPr>
          </a:p>
        </p:txBody>
      </p:sp>
      <p:sp>
        <p:nvSpPr>
          <p:cNvPr id="228" name="Google Shape;228;p40"/>
          <p:cNvSpPr txBox="1"/>
          <p:nvPr>
            <p:ph idx="4294967295" type="subTitle"/>
          </p:nvPr>
        </p:nvSpPr>
        <p:spPr>
          <a:xfrm>
            <a:off x="457200" y="4173175"/>
            <a:ext cx="3951000" cy="619500"/>
          </a:xfrm>
          <a:prstGeom prst="rect">
            <a:avLst/>
          </a:prstGeom>
          <a:noFill/>
          <a:ln>
            <a:noFill/>
          </a:ln>
        </p:spPr>
        <p:txBody>
          <a:bodyPr anchorCtr="0" anchor="b" bIns="0" lIns="0" spcFirstLastPara="1" rIns="0" wrap="square" tIns="0">
            <a:noAutofit/>
          </a:bodyPr>
          <a:lstStyle/>
          <a:p>
            <a:pPr indent="-330200" lvl="0" marL="457200" rtl="0" algn="l">
              <a:lnSpc>
                <a:spcPct val="130000"/>
              </a:lnSpc>
              <a:spcBef>
                <a:spcPts val="1000"/>
              </a:spcBef>
              <a:spcAft>
                <a:spcPts val="0"/>
              </a:spcAft>
              <a:buSzPts val="1600"/>
              <a:buNone/>
            </a:pPr>
            <a:r>
              <a:rPr lang="en-GB">
                <a:solidFill>
                  <a:srgbClr val="4B3241"/>
                </a:solidFill>
              </a:rPr>
              <a:t>Applying Learning</a:t>
            </a:r>
            <a:endParaRPr>
              <a:solidFill>
                <a:srgbClr val="4B324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1"/>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Lesson Activity Stages</a:t>
            </a:r>
            <a:endParaRPr>
              <a:solidFill>
                <a:schemeClr val="dk2"/>
              </a:solidFill>
            </a:endParaRPr>
          </a:p>
        </p:txBody>
      </p:sp>
      <p:sp>
        <p:nvSpPr>
          <p:cNvPr id="234" name="Google Shape;234;p41"/>
          <p:cNvSpPr txBox="1"/>
          <p:nvPr>
            <p:ph idx="1" type="body"/>
          </p:nvPr>
        </p:nvSpPr>
        <p:spPr>
          <a:xfrm>
            <a:off x="489127" y="853200"/>
            <a:ext cx="4271700" cy="35910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t/>
            </a:r>
            <a:endParaRPr sz="2000"/>
          </a:p>
          <a:p>
            <a:pPr indent="0" lvl="0" marL="0" rtl="0" algn="l">
              <a:lnSpc>
                <a:spcPct val="130000"/>
              </a:lnSpc>
              <a:spcBef>
                <a:spcPts val="0"/>
              </a:spcBef>
              <a:spcAft>
                <a:spcPts val="0"/>
              </a:spcAft>
              <a:buSzPts val="1600"/>
              <a:buNone/>
            </a:pPr>
            <a:r>
              <a:t/>
            </a:r>
            <a:endParaRPr sz="2000"/>
          </a:p>
          <a:p>
            <a:pPr indent="-336550" lvl="0" marL="457200" rtl="0" algn="l">
              <a:lnSpc>
                <a:spcPct val="107916"/>
              </a:lnSpc>
              <a:spcBef>
                <a:spcPts val="0"/>
              </a:spcBef>
              <a:spcAft>
                <a:spcPts val="0"/>
              </a:spcAft>
              <a:buClr>
                <a:srgbClr val="000000"/>
              </a:buClr>
              <a:buSzPts val="1700"/>
              <a:buChar char="●"/>
            </a:pPr>
            <a:r>
              <a:rPr lang="en-GB" sz="1700">
                <a:solidFill>
                  <a:srgbClr val="000000"/>
                </a:solidFill>
              </a:rPr>
              <a:t>Spot the hazards</a:t>
            </a:r>
            <a:endParaRPr sz="1700">
              <a:solidFill>
                <a:srgbClr val="000000"/>
              </a:solidFill>
            </a:endParaRPr>
          </a:p>
          <a:p>
            <a:pPr indent="0" lvl="0" marL="457200" rtl="0" algn="l">
              <a:lnSpc>
                <a:spcPct val="107916"/>
              </a:lnSpc>
              <a:spcBef>
                <a:spcPts val="0"/>
              </a:spcBef>
              <a:spcAft>
                <a:spcPts val="0"/>
              </a:spcAft>
              <a:buSzPts val="1600"/>
              <a:buNone/>
            </a:pPr>
            <a:r>
              <a:t/>
            </a:r>
            <a:endParaRPr sz="1700">
              <a:solidFill>
                <a:srgbClr val="000000"/>
              </a:solidFill>
            </a:endParaRPr>
          </a:p>
          <a:p>
            <a:pPr indent="0" lvl="0" marL="457200" rtl="0" algn="l">
              <a:lnSpc>
                <a:spcPct val="107916"/>
              </a:lnSpc>
              <a:spcBef>
                <a:spcPts val="0"/>
              </a:spcBef>
              <a:spcAft>
                <a:spcPts val="0"/>
              </a:spcAft>
              <a:buSzPts val="1600"/>
              <a:buNone/>
            </a:pPr>
            <a:r>
              <a:t/>
            </a:r>
            <a:endParaRPr sz="1700">
              <a:solidFill>
                <a:srgbClr val="000000"/>
              </a:solidFill>
            </a:endParaRPr>
          </a:p>
          <a:p>
            <a:pPr indent="-336550" lvl="0" marL="457200" rtl="0" algn="l">
              <a:lnSpc>
                <a:spcPct val="107916"/>
              </a:lnSpc>
              <a:spcBef>
                <a:spcPts val="0"/>
              </a:spcBef>
              <a:spcAft>
                <a:spcPts val="0"/>
              </a:spcAft>
              <a:buClr>
                <a:srgbClr val="000000"/>
              </a:buClr>
              <a:buSzPts val="1700"/>
              <a:buChar char="●"/>
            </a:pPr>
            <a:r>
              <a:rPr lang="en-GB" sz="1700">
                <a:solidFill>
                  <a:srgbClr val="000000"/>
                </a:solidFill>
              </a:rPr>
              <a:t>Hazards in your home</a:t>
            </a:r>
            <a:endParaRPr sz="1700">
              <a:solidFill>
                <a:srgbClr val="000000"/>
              </a:solidFill>
            </a:endParaRPr>
          </a:p>
          <a:p>
            <a:pPr indent="0" lvl="0" marL="457200" rtl="0" algn="l">
              <a:lnSpc>
                <a:spcPct val="107916"/>
              </a:lnSpc>
              <a:spcBef>
                <a:spcPts val="0"/>
              </a:spcBef>
              <a:spcAft>
                <a:spcPts val="0"/>
              </a:spcAft>
              <a:buSzPts val="1600"/>
              <a:buNone/>
            </a:pPr>
            <a:r>
              <a:t/>
            </a:r>
            <a:endParaRPr sz="1700">
              <a:solidFill>
                <a:srgbClr val="000000"/>
              </a:solidFill>
            </a:endParaRPr>
          </a:p>
          <a:p>
            <a:pPr indent="0" lvl="0" marL="457200" rtl="0" algn="l">
              <a:lnSpc>
                <a:spcPct val="107916"/>
              </a:lnSpc>
              <a:spcBef>
                <a:spcPts val="0"/>
              </a:spcBef>
              <a:spcAft>
                <a:spcPts val="0"/>
              </a:spcAft>
              <a:buSzPts val="1600"/>
              <a:buNone/>
            </a:pPr>
            <a:r>
              <a:t/>
            </a:r>
            <a:endParaRPr sz="1700">
              <a:solidFill>
                <a:srgbClr val="000000"/>
              </a:solidFill>
            </a:endParaRPr>
          </a:p>
          <a:p>
            <a:pPr indent="-336550" lvl="0" marL="457200" rtl="0" algn="l">
              <a:lnSpc>
                <a:spcPct val="107916"/>
              </a:lnSpc>
              <a:spcBef>
                <a:spcPts val="0"/>
              </a:spcBef>
              <a:spcAft>
                <a:spcPts val="0"/>
              </a:spcAft>
              <a:buClr>
                <a:srgbClr val="000000"/>
              </a:buClr>
              <a:buSzPts val="1700"/>
              <a:buChar char="●"/>
            </a:pPr>
            <a:r>
              <a:rPr lang="en-GB" sz="1700">
                <a:solidFill>
                  <a:srgbClr val="000000"/>
                </a:solidFill>
              </a:rPr>
              <a:t>How to make your home safe</a:t>
            </a:r>
            <a:endParaRPr sz="1900"/>
          </a:p>
        </p:txBody>
      </p:sp>
      <p:sp>
        <p:nvSpPr>
          <p:cNvPr id="235" name="Google Shape;235;p41"/>
          <p:cNvSpPr txBox="1"/>
          <p:nvPr/>
        </p:nvSpPr>
        <p:spPr>
          <a:xfrm>
            <a:off x="2957875" y="4627750"/>
            <a:ext cx="3951000" cy="321300"/>
          </a:xfrm>
          <a:prstGeom prst="rect">
            <a:avLst/>
          </a:prstGeom>
          <a:noFill/>
          <a:ln>
            <a:noFill/>
          </a:ln>
        </p:spPr>
        <p:txBody>
          <a:bodyPr anchorCtr="0" anchor="b" bIns="0" lIns="0" spcFirstLastPara="1" rIns="0" wrap="square" tIns="0">
            <a:noAutofit/>
          </a:bodyPr>
          <a:lstStyle/>
          <a:p>
            <a:pPr indent="0" lvl="0" marL="0" marR="0" rtl="0" algn="l">
              <a:lnSpc>
                <a:spcPct val="13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236" name="Google Shape;236;p4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
        <p:nvSpPr>
          <p:cNvPr descr="data:image/png;base64,iVBORw0KGgoAAAANSUhEUgAAANcAAADACAYAAACXrvaWAAAgAElEQVR4Xu2dC7xXUxbHlzHTKPKOVKQQ8kghyqTHlRKNLkpqVJKKFHooz7xJoZdHD/RCSiqRIkVT3pWQSZ6DUjOMvMdjxny+e8/J3+3e+99n73P+//P///f6fO6nyz2PfdbZ66y91/qt39rml19++UW8eA14DUSugW28cUWuU39BrwGlAW9cfiJ4DcSkAW9cMSnWX9ZrwBuXnwNeAzFpwBtXTIr1l/Ua8Mbl54DXQEwa8MYVk2L9Zb0GvHH5OeA1EJMGvHHFpFh/Wa8Bb1wJnQP/+te/ZNGiRbJkyRKpW7eutG/fXqpWrZrQ0fphlaYBb1wJnBc//vijLF26VK677jpZsWKF1K5dW/r27SvdunWTChUqJHDEfkjeuHJkDqxfv17uuusuGTlypHz33XdSsWJFOfnkk+Wmm26SAw44IEeewg/Te66EzYGffvpJnn76aRk0aJC89dZbanTbbLON7LPPPnLxxRdLv3795He/+13CRu2H4z1XwucABQrvvPOODB8+XCZNmiQ///zzlhH/4Q9/kObNm8vNN98sDRo0SPiT+OGpj6JHxSdnInz//ffy2GOPyWWXXSYffPDBVgPba6+9pHfv3tK/f3/ZYYcdkjNwP5JSNeCNK0ETY926dXLLLbfItGnThOVhScF7NW3aVG688UZp2LBhgkbuh+KXhQmeA19//bXMnDlTrrrqKtmwYUOZI61SpYr06NFDHUegw0tyNeA9VwLezX//+19ZuXKlXHPNNTJ//nwprzicYMaRRx6pwvQnnniiD24k4P2VNQRvXAl4OV9++aU8+OCDcvXVV8tnn32WdkS77LKLnH322er43XbbLe3x/oDsaMAbV3b0vuWueC0SxSzzCMHz3+lk2223VRHDoUOHqvyXl2RqwBtXlt/Lpk2bZPz48TJixAj56quvjEdTuXJlOfPMM+WGG26QPffc0/g8f2DmNOCNK3O63upORASfe+45ueKKK+Tll18ONRISywceeKAMGTJEOnfuLL///e9Dne8Pjl8D3rji13GZd9i4caPyWrfeeqt8++23oUdSqVIlKS4uVonlvffeO/T5/oR4NeCNK179lnl1vNbixYuV51m9enW5EcIyo1HbbCN16tSRwYMHS9euXX3kMEvvssz34xEa2Xkj7733noI53X///QIK3la22247Oemkk1Ri+eCDD7a9jD8vBg14zxWDUtNdEpjTE088oWBO7777brrD0/6dJSElKfxgbF6SoQFvXFl4DxgU+6zJkyc7ea1g6NR4tWzZUoYNGyaHHHJIFp7I37I0DXjjyvC8IHAxe/Zsufzyy+Xjjz+O7O41atSQPn36qLIU770iU6vThbxxOakv3MkkiAleXHvttTJv3jyjhLHpHQjFN27cWF27WbNmpqf542LUgDeuGJVb8tLAnKZPn66QFSSPo5bdd99dunfvrrziTjvtFPXl/fVCasAbV0iFuRy+atUqlTB+6qmn5D//+Y/LpUo9F+/VqFEjuf7661VpipfsasAbV4b0DyCXsDtwpTAwp7DD23XXXaVLly4K1AvA10v2NOCNKwO6p1x/2bJlyms9//zzsd6RkpRDDz1U3Qs6NmBSXrKjAW9cGdA7+6uJEyeqUDlFkXFLAOpleei5DuPWdtnX98YVs+6JEALOhffCFuYUdoip3qtDhw5hT/fHR6QBb1wRKbKsy3z44YcyatQoxUPoAnMKO0xAve3atVOgXmjZvGReA964YtT5v//9b1mwYIGCOa1duzbGO5V+6Vq1asmAAQOkZ8+eArmNl8xqwBtXjPqGHu3222+XCRMmyA8//BDjnUq/NEgNKpXxXp6pN+Pq97yFcakcrwUKY+DAgfLRRx/FdZtyr0uksGbNmgoSddFFF2VlDIV8U++5Ynj7BDHWrFmjykBmzJhhVavFsLbdVuSPfxQh32zr+AKmXvgQ69evH8PT+kuWpQFvXDHMjW+++UYeeeQRBUP69NNPre9Qs6bIMceIrFsn8tpr1peRgKmX/df2229vfyF/ZigNeOMKpS6zg9944w3FQTh37lxrmBN8n6ecInLJJSJPPSVy660i331ndv+SRwVMvXRJOfroo+0u4s8KrQFvXKFVVv4JNK2bMmWKwvfxu61QlnXllSKnnSayYoXI0KEiTz9tezURQL3nnXeeMnrf48tej2HO9MYVRltpjgXm9MILLyhc37PPPmt95UqVRIqLRW65RaRGDZHPPxeZPFnk+utFNm+2uyyJ5aOOOkphG4uKijzfhp0aQ53ljSuUuso/+PPPP1fgXLyWCzj3wANFrrhCpGNHEdJTBDRefFHkqqtEliyxHzCg3oCpl9+9xKsBb1wR6ZcSkuXLl6uEMd6rPL738m5JZ6D27UVuvFFkr71+PfKLL0SmThW55hoRfrcRmHrhmWdpCKmNl3g14I0rIv2Syxo9erSCOUFAYyMA2I84QuS660TatBFJbSAJy/WaNSI33CAyc6bIL7/Y3EFUX6+OHTuqxDL7MC/xacAbVwS6BX0Bzzte680337S+YuXKeimIAe2xx9aXAVA/fboOdPzjH9a3URRslKRAh+2Zeu31mO5Mb1zpNGTwd7xWAM4FmWErhx8ucu21Im3b6gRyScF7vf66Dmw8+qjtXUTluk477TTlvapXr25/IX9muRrwxuU4QTCmgIOQfsa2QtHwX/6i91TlxRpgvZ41S+Tyy0XWr7e7WyrPPFXLvqDSTo/pzvLGlU5Daf4OzInwNoiM1AbhYS7L3urYY3UQw4S4CR5Rksr33acjiTYSMPXivWjo4CV6DXjjctApHISzZs1SMKf1tm5ERPBaXbvqRPHOO6cfEEiNuXNFLrtM5O9/T398WUdQ59WvXz/Fd+i5Du31WNaZ3rgcdIrXon3qo48+au21uD2IpGHDRCBsSo0QljU0IoWsQPFe995r/wAgNWj9Cv1A3bp17S/kzyxVA964LCfG5s2bVatVckb//Oc/La8iUqWKyHnnaS9EjstUiJssWCAyZIjI22+bnrX1cTD1Xnjhhaos5Y9A8L1EpgFvXBaqJGH80ksvqVarS5YssU4Y06+uSRORm2/W6PewAhv2qFEiY8fal6QQij/uuOOUBz7++OPDDsEfX44GvHFZTA9gTpMmTVKBDDyYrZDL6tFDex9yXGGFGq+FC/X5f/tb2LN/Pb5KlSpy7rnnqjzdjjvuaH8hf+ZvNOCNy2JCAG8aNGiQgjmZNAgv7RagMf70J5HbbhM56igRG3pB9l6ffCIyZozIiBH2qI2AZ56PRRNcqZdINOCNK6QaN2zYoCBOcGPYwpy4JbnbPn10vZZLS62ffxZZulTv2UK2Vf7NkwPk7datm1rq7mwSsgypt0I83BtXiLcONdozzzyjQu+vOZQGV6ggUlSk91r16oUYQBmH0tNh3DiR4cNFvvnG7noB1+GVV14pZ5xxhk8s26nRLwtt9fbJJ5/ImDFjZOzYsfKdbVmwiFSrpr3WxReLULvlKj/9pL0XqA0X7xUw9bI83HPPPV2HVfDne89lOAVAX8BBeMkllwj9jG1LSshj4bVGjhShhbHNXqu0IX/2mcjEiRo+ZUtmg/c67LDDJPBehqrxh5WhAW9cBlMDQ1q3bp1KttJq1TaIwa1q1RLp31+kd28RQvFRCaDeV1/ViPlFi+yDG4B6i4uLVSQUWjYv9hrwxmWgO5aAc+bMUXutvzvgjQhcUKN4000iBx1kcOOQh0DZEdAB2BZUcsvatWsrpl44NzxTb8iXkHK4Ny4D3UFFDQfhww8/LD+xwbEUHAHRwV693CKEZd0eEC97rquv1t7LVipWrLiFqXf//fe3vUzBn+eNK80UgIMQo8Jr/cOhQpEIIdXFd9whsu++8c27r74SeeABHZr/8ku7+1CCAs88+8sLLrjAk9nYqdHTWZenN2BOK1asUE2858+fb6liHbSgqgMkxdlnm4FzrW8mIhRDU3Q5e7Z9SQqg3hYtWiiP3aBBA5fhFOy53nOV8+qBNj3wwAOKKs2Fg5Bw+6mn6r1WnF4reBS814wZmi1q40b7uQ1T7/nnn696i3mm3vB69MZVhs6IEL7yyiuKa2Lx4sVOEcI6dbTXotI4E518iBy+8YYuvoTMxlYIZjRr1kx5L8/UG16L3rjK0Bkc7+PHj5cRI0YI+y5bgZYa1lywf1Wr2l4l/HnkuFkWDh5sTwfAXQH1EjXEe/uSlHDvwRtXKfoC5gRjLl7rVZJHlkLC+LDD9PLs9NMtL+JwGnQAFGESnrcNcpJYxmtBdHrCCSd4WFSI9+GNqxRl4bXuvvtuue2225xgTmURfIZ4P06HQp8IHQBLUof0nADqhcgG5MZuu+3mNKZCOtkbV4m3TR5r0aJFMnjwYKFbiYvQTIGcE8vCKNEYpmOiJAXvBaAXaJQtkShMvfDMDx061DP1mipfxIfiS+oKerThw4crmJNLg3BqDjt10gSf2fzYR1VQCag3YOr13svMwrznStET9Vm0WiVhDDjXViD0PPJInWtq3dr2KtGdR9fY0aNF7rpLxJJpWw0Gpl6Whh06dPBMvQavxxtXipLwWoBzp06d6uS1dtpJpHNnzfmeTa8VPNqPP+oGekQO33rLYFaUcQg88zD1EpqH2MZL+RrwxvV//Xz99deK2JOQM3VbLgKggRzTiSfGj8YwHWdABwD8yiVyCIEo+9GuEC16KVcD3rhEVIJ41apViiYNmJNLSQmNQ845R5d+JInrBTqAv/5V9/164QV7q4A8tE2bNkID8wMOOMD+QgVwpjcuAeD6pTz00EPKa7lwEBIRbNxYN0rIJEsZiAw45Ck5YU8Fg29phcTQAUyYoMlE6ZhiK9R5wXPYu3dvz9RbjhIL3riAOa1cuVJt1GkDBFjXVthfdeumk8bsu2wFY2EYeJvUHwyHimPA+RgKuEH+hZMUPCF/5zz45tlfgcRPlYDMBjqAl16yHZ0opEarVq2U9yLI4aV0DRS8cVFGMnHiRBXIcGm1GjRTABFx3HFm5fsYEWUh7Ifoe0yBI94HKkQQV3gjfkr7Pfh//AvUCcNBgFjBz0HiuLTcGoZIzgsQsQOqSwU0+vbtq8pSfEGlN66tNAAvxtKlS1XoHQZdF4F0htL9AQPMSWegoWaiU+CI1wl+yE0RdOAHown+5ffyEsHgGAmikAIoi1UqoAOAawM6bNvEMlyHcBxCB9CYtbCXrTRQ0J5r48aNMm7cOGdwLkj35s21NyC/ZSJ4J4oaCdc71GBuuRU1YwGOkeZ55dG+B/2VMUI8pa3sscceCtR76aWXeqbeUpRYsMbF3gqe94EDB8rrr79uzeYULMXwWoMGmXmtoByfvdnixfbeI3ifGBZpJ8Zw/vk6oFGecH/wyECzyH/ZSsAzj/f6E/TBXn6jgYI1rvfff1+x5k6YMMEpYQwagwAC+L369c1mF95i6lS9fHMhkgnuBkAYb8VSj9oxE2Gvh+ekJxhBElsBChUw9e7kEsWxHUCCzytI4wparbLXgjLNRagsvugi7TFMOvCwx2GPRcTu2WfJsbncXfdOhmsew4IP0bQYk3GsWaOXslQt2wZJKUmpV6+eosE+9dRTPd9GyussSOMCNwg4l04lP9gyaIo2plat9AQFAW8ihM/Hj3ejnk5dDu63nzZuUgBh+ntxDXJdVCqT8P70U5PRl34MHgtQL22I2Id50RooOOMCnDt79mwF4XGFOe29t0i/fiIXXmhGlUbU77nntNd65RX3KcgqrH17bRw2/J14TchsAjoA28hh4L3IFYI99FKAxgWsiRotqmpptWpLSY3qSNDitUA7mBJ84rVomEDJv0uOifuz/COGQLSxUSO9PLQR8mhz5mhYlEtBZQDqJbixN18dL4XluUgSz5gxQ+0PCMPbCtE5YHWXXqobhZsUQrKnWbJERxRXr3aLEJKwBhjBtc4808xrlvWseKv339d9wsi52YJ64Trcb7/9VPS1e/fuPrFcaMvC1atXK8MCnOsCcyJZe8opIrfcAvWzmYl++KEmBL3nHhFKQFwEcDD8hxh3FKQ3JK/nzdNEohiarcDU27ZtW7n55psVJXahS8HsuaJqtcqEIYiA1wD9XhK/V9qECpqDs9dyaa/KtQmitGypwcGHHx5NSQvei9pQlqt4L9vIId4r4Jnv2bOnQA9QyFIQxgXMafny5cpr/ZW6CwcJCD5pXGcaRAi8FlFCDM1WmKtHHKE9zJ//bB52N7kfQdOnn9bBFhfqEEC9RUVFqqDyCAZbwFIQxkUZCeBcUNwu4Fz2WoceqqNzUKWZfJiZtE88oT2dy5KLOcoS8LzzdNO8XXeNftYCIB47VlMCuNABVKtWbQtTb6UouvtF/6gZuWLeGxcRQsC54N/gIHSJEG6/vWZyIq9lUuXOcmvtWn38gw+6JYwrV9YoDAyb6GRUTfNSZxl7QbwXntHFe4GSb968udx0001ypCnYMiPTPbM3yXvjop/W6NGjVZNwkBkuQoSOkDUROpMIIWFuWG85B5IYW+Fexx6rsYAtWph5TJt78THYsEHkzjv1/ss2csi9afvaq1cvueyyywq2oDKvjQtjWrhwoSopecuFmUV0yT5GRV7JNEJH8IIELfAil4nK3o5kdY8e8VMHUNayfLn+IPCvrRDMgKkX1EZLIjAFKHltXB9++KHccccdqqzEBeZEXgnSGYC2dIY0WZIBLcKoCBC4lJTsvLNGYYCgZylqcm/Xecx4iRqSanChA4CpFyIbkBv8XmiSt8YFzOnxxx+XIUOGCAh4F8FrnXWWDn9XqZL+SsCKVq7UYFqCGbZC2L1JE41cN61utr1X6nl4r2XLtPd6/nn7Kwbei/5mJ1LFWWCSl8ZF0GLNmjUqHDxz5kynhDGegogyXovOkCYRQso5CGBgFJTV20iAAqE5eZcuIiSuMymUodx3n14Gs3e0lR133FE6deqkKpYLjak3L42Llj+zZs1SXUrWr19vOy/UeZDOMLmJ0pmubPBafPWJvNkmZGFv4r6E3aEQyLTgfVet0h8ImmragnpJLENiw7s488wzCyqxnJfG9eabb24B55JAthW8FFE6+N6bNjXb7wRffAIZMDLZSMCFwbISLoxM7LNKGyeFnNOmaa8NgY6tAOo9/fTT1UqievXqtpfJufPyzri++OIL1WqVKJULByFvEk+F9+DrTWAhnQSRNrwcexZbCbgwQGGYFGDa3ifdeXjdFSu0cTm0hFYFlAcddJAKy/+F9poFInllXIBxYXGC3JNWqy4JYyKEDRvqBDBei/9OJ+yv7r1XBGiUjdfCQ/Fh79lT14il48JIN54o/s5zTJ+ul7kudAAw9Z5yyikKJQN6vhAkr4yLpuBTpkxRXgsP5iLksnr1Ehk40KzClz0KeSGOpxDSZo8CAgS0PctB0xoxl2c0OZfnIF/HRwYjs91Dcq99991X8RySXC6EFrB5Y1zAnF588UWVMAac68L3DiICb8WEwnuZSNDoAFyeDRAk4MIgn0XU2pQLw2RsrsdQ2PnIIzqo4xIfwnu1bt1alaSwTMx3yRvjIioIxGnUqFHyrUvsWESggQAgC2utCS8F4NxFi3TC+PXXw08ZloMBFwbFl+AIkyR4ZQAuLHdJMdgKkUOqlPv166e45vO9JCUvjIsOkOyx2DC/9tprtu9enYcHIXFL+T6sSiaRusBrjRljhyZ35cJwemDDk0HJP/aY/uBQQmMrcB02bdpUgXobmi4LbG+W5fPywrggmrnzzjsVQPc7iNMdxIZ0BmJNaKyhpw4rLEFBXxC6P+YYM0Bw2HtEdTxAFwC9BG1cqqmrVq0qFFNCCUA72HyVnDcuvBbdSQYNGiRr1651ihBSVQzGlOUP4fB0wmb/nXc0TdqkSb82Q0h3XvD3gAsDwwRetd12pmeWfxxBB6J80KVRYczPPvtoXKQL0gPvBZyLkhQamdsKJSnwzJP3OpZEYp5KzhsXpJ633nqrihL+5AI9Fw2MJQQOAt1kErpyT4D+IO3DZC2tn1bYOQfsilUxPSXwohgXJSTsCcmZEZBwcRR8TFgSQmZDWYqL7L777orIhrTJ9oRJ81By2rhYAj722GMKWuMKziU6h9dir1W3rtlei683LYMmTw5fUoKXOuEEnaAFu2iSR0udfwQZiOLRnwvPBOSKAkd+x6Bo9IBRsYekCQkGTLMIkzq08uY5y0GCN+y9XAoqSSw3aNBAdfM86aST8pKpN6eNC69FWPfBBx904ntnMu2//6+kMyZhcAKSjz6qI4RhWygz4YE1kZilutjkfsGEx6DIO9F6lQgeoXE8FP8CUUp13hgSpTJQDLAkjMpBcK+ADsBli7vzzjtL586dlYHhyfJNcta4AnAuEcJPXbiYRe91Tj5Z77VM2vziNQi5gxifOzd8+b4pFwb3YfJSX/XBB/qecB7iMT/+WDdxIKdWWt8uPCHP0revXnpG2SMB7/XMM9obMh5bCbzX0KFDFXoj3yQnjStoEE6dEDVbLjAnXmitWjraR6WvCZYv4FjH84TlFsV7pHYkKS3Uz16OQAneicnLMo/vBz9ArNIlqbkmz0RLIQxrr72in7aM5e67dUGly1aXaGH79u1VScpecQw0+kc3vmJOGtfmzZvVUpDlhCs4F6/FZGfvxIRMJ2zq2WsAUSLvEwYOxDKNcDsoDPZbLA+5Ht6JvRN00nQewaBovsJyE2MKOk2aQqpIgmNUNGggtWCSq0v33CX/znNTSMmyGNiX6dhKXofEcp06dRR3/9lnny3kwfJFctK4aBAOzGnRokXOhZCppDMmhZD01poyRZehhC3DIBzOMg3MImF/lnpMUIIRGBJekB8MynYvA5If2rdLLhE58MDwgZIwEzsAKuO9iFTaCvRr7dq1U/vnfVBSnkjOGRee6t5771UvwoWDkPfHEq24WCdwTd4pX+sXX9Seh95aYb7WhPZBfnTurA0H7wftGqxQ7KlY6rG8CnPNknMQqBa4RCJ5MJqFjUCGndNBiQ36cOFaDbwXuUoa6eULLCqnjIs8FqBcCE9eYEPiKGBHWdZ07GgWscNrEXYnkEGoO4zgqSgnYcmGMVG+QeTPxZhS78/16XoC/RpdT0xotsOMv6xj0cn99+tlskvnFkC9rVq1UrCouuRC8kByyrg2bdok48ePV43rvnahJRINyD3jDB0hNKFKI3KH1yKIQY+tsEbBvgdPwnmu3SRLzjtC+XgqQu5EPU2CMlHNXZ4nIOOhoNLl2QD19u3bV/1gbLkuOWNcRAifffZZGTBggNCtxCVCyCQnz8TXlmCGyYafiB3RsZEj3b7QcUyYoJ0Qey2YqjIteHH6K6NPl4LKChUqKI7DYcOGySGmrToz/bAh7pczxgUH4ciRI+Xuu+92ThgHBJ9QpZnAjtgL0VuLvA5f6aQIHwkinARIunfXZDrZEPaikNmANnn8cbcR1KhRQ/r06aOKKnO9oDInjAvm3AULFqiSEsC5rkLrHSYCeUuTyG+Q0wFTZxvFcx1zaecHDFFgIU246+MYQ3BNVukPP6yXzS4kqITiGzVqpAiGKE3JZckJ4/rggw/k9ttvlwkTJjgx5/KiIJohB4RxmVClBV5r8GANio1aCP8TtcTrQDhKXgoqNcLcCxdqFEZpwvEsA+E1BIkRd2Qw3XMHTSfYwz70UPgKgdTrA4U699xzVboF3sNclcQbF15r3rx5qqSEpgouwkQ++mjNnEsS10SCGiYIMknmRiEEHAj940FpScTSDjIaDB+DJ38GnfSsWaUXX2KMrVvrSKcN6DeKZyjtGuAtGTPjcqEDCLwXqI3jjz8+ruHGft1EGxdBDBooUPdDL2MXXgw0yQSm3SlUaSZei9wTETD2WiAmwgpRPAwGTCoRSQwKQ+KHZRxheX4oA2F5ivHjqQgOkJgtDTIZ5Mto2cq8CwP6DTv+sMcHZDZ4L54hbEQ19X4BzzwlKQB8c1ESbVwBOJflwQbCdY5CuJpJSxsek2UUCIqg8tbEaxF1ZBXDMg2PQsALuBygWQwbg2aecExp4XLuQeAE43/55a0fFkPC82LsRUVmNWeOKgt9OrhIghqMkfIXWwHUe+ihh6puoBCKkmjONUm0ccGcCzh3zpw54sKcy0thPwMwl5duUjAYFEKCdsDIUoX3jAfhmnge9kj77qt/2DPhpfjBY3EchoxXKm9+8JXHO1JPBglMSXAu5xNyh96aVkYmxDnZmozoi+bqtKk1+SiVNU72W1BgE9yg31euSWKNC97BqVOnKsV+5pI8Eb3kAnoEzAn0golQyQu1GssbQs1cA4MhP4ZXgq2JoAKeKPWH/ZAJRrHkGADuQhXApOT3ksZcp47GJXboYNZpxeQZ4zomWE4TBHKhA8B7HXbYYQqRcwYZ/xyTRBoXzLlwELLeXrJkiVPCONVr4YVMg09g/ggtU0PFXinwSizz+Iiy1GOZhlcyWWKWNy+YjDRtALoEIr7kXoV7nnOOpiDIhaqMgA7g9ttF7rnHLXIIqLe4uFhhSUFw5JIk0rhgzp00aZJizv3SBW4teikGuxI5KvYrpkt3CgIJh4OXw5D4AZFjen6YSUBFMSh7KptLLqNYeoJ9JJdVu7a7IYcZl8ux6G/xYp33ck28165dWzFF9ejRQyC3yRVJnHHhtQDlEsRYtmyZs9cCLNunjy7BSCJcjYggVGUsBwHBpgp7Q7CCeFzC9nEYdpwTNYCM4cFcku8VK1ZUlcp4r1zimU+ccUXJQQgynMggoWH2SUkTgiYLFujl4Jtv/nZ0jB1CGfB6RDlz6IO95UFIwOO9+Di4JOCJFAY884B6c0USZVxwEFIAidcCnOsqRPEuuEB7rUqVXK8W7fmgx6npImgyZ85vSTYxLJawBARIFueiYQXaCqBjcDumoycoT8MsB4uKilSXlHpElXJAEmVceK2xY8cq5lx6GrsIQQa81qhROoSdtCUVBDOg7MeN23o5SH4MlAOIfZO0gYue4uE4pnQAAAuGSURBVD6Xgkp4FPHOeDEXqVatmlxwwQUK1EugI+mSGOP64YcfZOHChapB+N/gDnMUonvg7s4/3wyc63i7UKcDEyLRSrI4lQI7YGxizDTdS0J/rlAPVsbBZFIoqCQV4hKfoiSlefPmCrFzJGvlhEtijOvtt9/ewkHoypxL4ILlFHutJHaqoTyD0ng45lOZk1jGUjpCAMakgDPhc2vL8PBeFI7D+Lt0qduo99hjD8UzT5om6ZHDRBgXzLlz585VJSWu4FxeXc2aGsmAB8hkVW66aUP+h/zZXXfpJWFQTM2SFaQHyAv26ySok7aMTfds6f5OJJQkORQJLt6LxDLdUQD1tmjRItGwqEQYF14L7oSHHnrIme+dzX+bNjq0bUKVlm5SRPl3loPQsbH/SEUuAGWitoycEPQRrknpKMcc1bUCIlUqEmbPjgbUC+5wlwSvnbNuXHBhgHgH4rIxLMNmiTfP1x6YEFE2msglaZICoXr1Vf3lZjnIUgkBLkXgBf4LoFkmxZtRTfhMXwePRa0XHxcS9LYCO9TRRx+tcKcnQneVUMmqcVFCAgch62cqjV14MdAvASS6ebDXIqCRJAEhjjeF8zBYDuJlaZKAx6J8JElL2Dh0h/ci3xXQgLvcA1DvWWedpVY8lKckUbJqXDDnPvDAA4o51xWci3JpphB4rSTlhuiVRU9hJlVQ7wm4lx5g0Gifdlry8nBxTdaACpzghiPFvyKxCUpSksjUm1XjevXVV1UQA3AusCcXobSjXTtdf0XULSlCEINIGSgF/mU5yPKV3BvJbQwroR/eWFQYNAyktIYAh8tr32GHHRTPPKH5JPLMZ824YM6dOHGicusURboIeyvK5fkatm/vcqVoz2UZFCwHyfMECAWqkHv21KxNRAkLTcAZEtSgto5kuq0QOTz44IMVooclYtIKKrNiXOSxli5dqprWvUT63lECgk+gREkqyWA5OGOGxgcGnBLkr6AaoHwEI0tS0MXxNRifzkeHwlCqwmEwdpEA1AssCvR8kiQrxkVUcNy4cTJixAhnr4UygQsRgYINyaZQMY4XQskF3T8wrGXLNBMtZSssXeG/yBPGZmvV4cWD/sq0S3IRQL39+/dXyeUkcR1m3LiIELLHuvjii2XNmjXOEUKKHzt10vVQ2SLFLDkx2FdQo0VbIgIZwCSJBNIWlqAGgYx8DrmbGgoJdRiM6a/Mx8hWMChav9Ib+wCT7oW2Nwp5XsaNC+ZcOAhhznXlxcBLATHDO9CWNCkCGgF6AJappO4wLELuRDKDvlxJGWs2x0Fh6JNP6mBPKsbSZkw1a9ZUH2zYepMCi8qoccFBOH/+fBUhpJ+xqyTRaxH9gsGJpDAlJfw3tWQsW1u1KpyQu8m7xcMT0Bg9WleKuwgGBUMvsKhj6DCYAMmocb3//vtqn3Xfffc5M+cSzq5fXxN8AtJNQmCAfRXLQcLMIBGYPDSgo0SfpWuul4/EMV9JTfAxwnu50gHAEMW+69JLLxXC9NmWjBkXXgtwLl1K1rvQsf5fY9CWQdoCuiHKZtouLwSm3KlT9XIQeE8Qcqc3MVwYXkrXAMlkiGzwXuAvbYVEcpMmTVR1RRK8V0aMiyAGHIQBc66t8oLzCAawh8FrJYXtmKDFokU6YMEXGIYoOOlB5icNQOyq/6jPD/j4+VCCv3SRKlWqKJ550jzZ9l4ZMS6SxDNnzlQP/Kkr5kU0oqFbN11saEqV5vLC0p0bYOaIWBJeDtAiJEkBEudb+Ug6fdj8nc4okIjSICMANdtch8Ry/fr1FV71zwBNsygZMa433nhD4QdZFrrCnNhbHXusBudC9JmEiQuJJ40agF7xFSZwAWYQHoyk5N2yOMeMbs0HCjwB3itsv+mSN4BbvlOnToqab7cs5mdiNy44CKdMmaIeFBZdVwGBwVKLEn7KNbIthJNhcCLMTt6GvsTAsPgAZKovcbZ1ENX92bMGdABhe06njoGSFLzX0KFDFSVbtiRW4yKPBXMuyGVarroKSPdmzXTA4KijXK/mfj7LF0oo8KJwYhByJwTP+0wiR6L7E8d7hYDMBgoEIoguUrlyZenQoYOiQ88WqDdW4/r888+3MOd+BdDOUQC5AnYlbJsE8h8SxPTRok6LyODAgbqeLCnRS0d1Z+V0CiqJuMJ+5dJTHhAvaA3C8t26dRO8WaYlNuMiQvj888+rhPHy5cudYU5ECIkMkkNKAvEPQH6CF0QsCR/Dj5jNvsSZnjhx3g9+foJV8+a5laRAv9auXTsVmt8Hwv8MS2zG9fHHHysOQn4goHEVKoshnSFnlO2KXVAX9M8iskWL5iDkTh1ZEgIsrrrO9vl4r+nTNarFpb8y3qtOnTqqK2n37t0zXpISi3HBQRgw577OZ8hRMCaoEihRSAKaHB4+ooMwODEuIoOE3L1EowEihxAukzOEjdhFAPW2bt1aeS9qvzIpsRgXzLljxoxRzLkgM1yF/QwQImjHkhAoAJgLixPfDZaCcCN6lLvrW/7t+UF/ZfbXrqnRGjVqCBzz/fr1k+0yOIEiNy68FmQz7LWiYM4lnE3eiPKNDH94ypwtRLWAN/HdgCMxCbjGaKd2Mq4WFFROm/Zb8tSwo4Opt2XLlsp70UwvUxKpccHetHbtWvUQ06dPd+YgRAkBVRrVu0kincnUCyrk+7BVZ1kI0oUcoq2w9yIcD8/84MGDJVNkNpEa17fffqv6F8Np8JGLNv6vRWBE5IzYayWsgtv2PfvzQmgg6BPNqgUym5IdN0NcSoXiGzdurDhb/kSmPwMSqXGxDGTwDz/8cCReC1pnkrKg3z3aIQOzIYG3YOkdFFS6lgAC6iVqyJZlpwwkIyMzLpLEGBWASVfmXN4xSeJTT9VojKQRfCZwDub1kOB6pBUU0VmX+BjLwUaNGinUBoWVcUskxkXCGA5CDOupp55yThiTKwqo0pJEOhP3y/DXL10DqfhNVzoAQL1du3ZVFctxl6REYlww506bNk0h34E8uQpLQNAYJI3paeylsDUQ0AEA6nXNexHcOPzww9VcpSSFEpW4xNm4iBC+8sorKogBqxNezFWAgVG5S5Ghzx+5ajM/zqeUh3xXQAfu8lTstzp27KgaOUANEJc4G9emTZtk/PjxitbKlTk3rof01/UaSNUA3grvRWed09l3xCROxgVz7nPPPae8Ft7Li9dArmgAUG9xcbFqYA6CIw5xMi5K9u+55x7FQ+i9Vhyvx18zTg3sv//+qiSFAAcojqjF2rgo11+8eLFic4J8xrW3VtQP5q/nNZBOA/DMt23bVnmvWjGwCFkbFxyEt912m0yYMCGShHE6Rfi/ew1ErQEihzRvwEH06tUr8sihlXF9//33ijmXvVYUzLlRK81fz2vAVAMsB0844QSFLKpXr57paUbHWRnXe++9J8OHD1cl/KDgvXgN5LIGqlevrkC9F110kWwfIetRaOPCawHOpbozCubcXH4pfuz5oQF45lu0aKGqOWCNikpCGRcJYjgIgY7MmjXLBzGiegv+OlnXQNWqVaV3794qekigIwoJZVyAc2fMmKGo0qIA50bxAP4aXgNRaICSlIYNGyp+zaKiokj4NkIZ1+rVqxU494knnnBmzo1CIf4aXgNRagB2XnJeIDd22WUX50sbGxfMuZMnT1aWDVDXi9dAvmkg1XsRQXQVI+MiYUxjcJaDJI69eA3kqwYoSenSpYuKK8Da6yJGxgWG8Mknn1TJtnfffdflfv5cr4FEawDv1aZNGxk3bpwzDbaRcRElhHgGNAaey+e2Ej0//OAsNQBigxIUOOahwAbc6yJGxsUN4B8kr8WPaxsglwH7c70G4tQASWSal0dR52VsXHE+kL+210A+asAbVz6+Vf9MidCAN65EvAY/iHzUgDeufHyr/pkSoQFvXIl4DX4Q+agBb1z5+Fb9MyVCA964EvEa/CDyUQP/A2lMsN6Y+3rAAAAAAElFTkSuQmCC" id="237" name="Google Shape;237;p41"/>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ANEAAADLCAYAAADwd3YSAAAgAElEQVR4Xu1dB5QU1dL+NsGSESRIlIwShJ8g6QE+soKoSEZQQCXKQwQDSBCVjChIEpWMBAVBFhEeCIgIqPCAFUFyFlhy2vyfr6fvzN1xE9s9u7M7Vedw9Ox03+6uvl/XvVVfVfnFxsbGQkQ0IBpIsQb8BEQp1p2cKBowNCAgkokgGrCoAQGRRQXK6aIBAZHMAdGARQ0IiCwqUE4XDQiIZA6IBixqQEBkUYFyumhAQCRzQDRgUQMCIosK9NTp9+7dw8WLF5E/f34EBwd76jIyrg0aEBDZoES7h7h69Sr69euHHTt2oEqVKvj888/xwAMP2H0ZGc8mDQiIbFKkHcOQgXXs2DH06tULGzdudA5ZrVo1zJ07FxUrVrTjMjKGzRoQENmsUCvD7dy5E127dsXhw4f/MUzRokUxe/ZsNG/e3Mol5FwPaEBA5AGl3u+QERER+O6779CjRw9cu3bNeXpRAOcBRJl/yZ07N6ZOnYoOHTogMDDwfi8jx3tIAwIiDyk2ucNyCTd27Fh8+OGHuHXrlnGaP4CXAQwBMAHATG2wrFmz4uWXX8aYMWOQJUuW5F5GjvOgBgREHlRuUkNfvnwZb7/9NubMmeM8NCuAvgBGASBEmKcy1vx3wzzK398f3bt3x3vvvYeHHnooqcvI7x7WgIDIwwpOaPizZ8+iXbt24D4oOjraOCy3aXXaANAXa5EAvgfQGcBNbcDatWtjyZIlKF68eBo9hVyWGhAQpcE8IHC6deuGQ4cOGVf3A1AKwMcAnkzkfnYDeBHAH9oxZcuWxZdffolatWqBFkok9TUgIEpFnXP/s2DBAgwePNgIpCqpAWAhgLJJ3AuXdqfN/dIP2rH58uXDjBkz0KYNbZhIamvAFhBFRkZi6dKl2LRpE2JiYjz2DDly5ED79u1Rr149j13DUwPfuXMHs2bNwrvvvovbt28bl8kE4FkAswHk1C58GcAnAOjo7gmgkWmt1CFhAPoBWKF57uito4Oid+/eoPNBJPU0YAuIxo0bhxEjRiA8PNzjd87I/fbt2/HII494/Fp2XeDmzZvG5F62bBn4wVFLuOEABgPIpl3oLIDnAXDpxp1SLgBDAbwOIEA77o4JtBEAIsy/Z8qUCZ06dTLAyv8XSR0NWAYRlyiMX9y4oXxHnr/xQYMGYeLEiZ6/kA1XOHLkCN544w2sXr0aqibMgwDGAejuNv4OAD0AHHT7O+EwyHR50/mghPEjWrGRAC5pf2/atKkRmBWHgw0vMBlDWAYRPUupHfije5d8Mm+X/fv3G8vPgwddsCgM4GsA1TXLwr3OVwBeA8ClXHxCl8ETABYBKKAdwHN/BtABwBnz735+fihdujSWL1+Oxx57zNvVlO7vT0DkgVfIJRsZCD179sSVK1ecV6gN4AsA5bVr3gMwC8AwAI5QKxAU4I9m1YqiadViGLfid5wNc+yhKI8DmA6gihmUVX/fbzocuAxUu9IiRYoYS7sWLVqAwBLxjAY8AqLAAH9M7lkX5YtaZx4v3foXPv8h7gLH2y3RlClTDAeCYiBw+nYFwAUol3JKCA06CGhdHDslh7zaoiL+07oysmQKwIm/b6L39C04ePqq8/dCAOYCaOI2J/42l4Nrtb/TGcOALj2Cqb1i8MyU9b5RPQIifklXvNMcVUrqUyZlDz997X6MW7EnzsneCiKmMBA8n376qfN+yTp4FcBoANm1pzhpOgtWmqwE/pQ7W2YMeb4qOjeM6+y+eP0uhs77BRv2noYqtZnZpATRe6eTf+hkIF2Ie6W75vUyZ85s7Mv4j/tXEXs1ICCySZ+XLl3Cc889Z+QAKQYCQUPeWzsu0bTr/AmgLYAD2t/y5gzG7H5PoGqpBxHg/8+l1+17kZj1/R/49Lv9iIp2LNjocGDwlcs73XNHINFS9TE9fDyWgdhmzZph4cKFyJMnj01PLcNQAwIiG+bBr7/+apBC9+7d6xyttGkpWmsxHnrTNpixn3PadWmxx71UG+WLJL78jYyKwZcbD2L62gO4essVTiDLgUByJ/98ZwKJAVolderUMQKzlSpVkn2SDe9eQGSDEletWmU4EMLCGAJ1CFPnGAgt5zY+HQhcaunBgKZVi2JCjzrGUi45Qjf5rsMX0XfGVly67liw0W6VAPANAN0XR3t1BMDTABwEI4cUK1bMCI6TKiRiXQNiiVKoQ9ZAoJt96NChuH79ujEKl2ycsDMA5NPGJWg+BDBe2/9kCgxAxwZlMKRNVWTPoi/2kndDB06EYeiCndh3PAwx5kaJDgdaJN6DviA8BaAXgHXa0HQ4TJs2zchNksBs8nSe0FECohTo7+7du+jfvz/mz5/vZCBwGLIK3nNjINBtzf0Pk71Vcl1wpgCM7FwTz9ctZbizUyq0RIM+344t+12LQ7If3gTwthsTnPdBdsMUzQXOAiivv/463n//fVnapfQlyJ7o/jV34sQJkDGxcuVKJwOBOxnm//R3G07FbnZqfy+UJxveaV8NT9UoDn8bYjfcJzGWtHDzYdyNcMCUDgfey1tuLnUu/mgNJ7stKV944QVMmjQJJLKK3L8GxBLdh85I4Xn22Wdx4IDLr0Yn/moANd08ZFtNC0Q6jmoAVTx/Dszu19CW+Jl+25HRMVj58zG8NXcHomMcV+Ny7l8AlgPIrx1MPl4IgBcAOBahDs8dmQ1r166VJL/7mA/qUAFRMpQWFRWFkJAQg0R67pxr6UTg0FlA9oASTlIGT8l1UxQeuqz/VaEQPuxWC4Xz6nTTZFz8Pg7ZcuAchs7/BacvKe4D8H8AGLXiveoLxx9NmhE/Bwrkjz76qMG5q1u37n1cVQ4VECVjDpA6w0ClYiDwlFYAFpgsazUE4zNcQnFzr/PZufcZ1aUmsgffvwMhGbfnPIT+hfNXb6Pnx5sRespFN6Il4r02dRvsBIDnAOih7Jw5cxrB4s6dO8s+KZnKFxAloih63VjH4KOPPnLuf+iIfsVkIDBNQQntE9nUX2oOhGzBQej9ZAX0bVkZ8cRPk/mK7v+wi9fuYsSiXVj32ynnfXOfRA8hA7A6w4FkIu6flmnUIwJp1KhRePXVV6UYSjLULyBKQEkE0NNPP23kLikGAicfrUwXN88XOWsMqu7SlkaZgwIwvU99PFG5SLwMhGS8G0uH3IuMxqx1ofjk232IMhMlaQd575+57d9IgiUtiSBTQp5dx44dDQKrVBVK/FUIiOLRz549e4z9D2shKClp5gBx+aP2Fgxm0oHAGIwezCxTKBfGvFgbNcroW3pLmEjRyfTcLfzxEKau3o+wm4SKQ1j+kR8DBmh1YXIJ3eMqbEzmNx0pTLpkaoVI/BoQELnpZf369UYAUi+iyCIipNDoKQw8jV4usrNdXAXg/0rlw5wBTyBPjuA4Ac+0moDcJ/1+9BJenroZYTccQKLnjoFZPpPuFOFH4TezWIqe18QsYnruSpRwh11aPZV3XVdAZL4Pprazas6wYcOcFB6SOluaDAS9uhunImsgMAdIpTDQA9e6VgkMbV8dD+b0vi4Of5y+ghELd+HXvy7FYTiwwpBuXamOfea+T49vFS5c2ODcPfnkkwgI0Omu3jWh0+JuBET0pIWHY+DAgfjss89Ad7YSpjBMcmMg8Fcyp5fqRUIC/DG4TVX0aPIIggJTzkDw9AQgaXXArG2gK1wJHSVcwr0bD8PhJZMDqI7Nli2bUcb4pZf4i4jSgM+D6NSpUxgyZIiRSq0qFbHyDouIkMajc9COm9VJdQ5avlxZ8J/Wj6F9/dKWKDypNSW5T5q0ci/mbvwzDsOBHwxaVn0Xx6rgBBcdEcplz30S3f3Dhw9H9ux6hlRqPYH3XcenQcQqpEydZi0EJXRbc69DfrNuUxiUZJzlguaBeyB7ZmP/U610fq/Y/yR3epHVsHrncYN3Fx3tYjgwff1bN6oQLe988+OhXBNczjVq1MigPkl5Lh/NJ6LLet26dejbty9oiZRUM/c/LKaohFNsFYD/AFBH8mtMz9sHXR9H2cLpN1N0WygZDjtx8qKrODFTKbjfY2U/3QtJ+tA7AI5puiGzgQwHMh18WXzSEi1evBivvPKKs4giJwALJPIrrJNy6K0iWZN131RtNx5b55GCmN6nAWiJ0rPwA3Hlxj10nbwRB066GA7Me2X1IfcaDqEAmgFgbTwlDMyyHFiDBg3Ssyos3btPgYi0HdL+x48fHyeSzzoFDDbqSdOM5H9g8s7UMoYB1G6NymPwc1WQKSjjeKjIcBj91W6s2XUyjl7ITB/gxnAgVYjFVVhg31GGH0ZfWVZfJRvcF4uh+AyIWLq3VatW2LJli9OBQCoMly4EkQ4JLm5YhZSp3IqcybSFMS/WQtt6pdOEgWDpU5mMk1m3YWZIKCav2utkglMnrGfHeg16lwrSW1l4kks8JQQPc5M++OADnwOST4CIqQtkIPz000/Ol/4wgDFmuoICEAHDum30ym3XJgiZ1+91qYnGVdi7LuMKPXdLtx3BlG/34tJ1F8OByzoWXCFrQwmtEPsmkSrEksaUoKAgw/09cuRIn0qpyPAg2rZtm+GBU0Xk+bIZraeVcd8OM1r/FABy4ZQ8XCAHlr3ZDPkfyJquPHBWoP6/45fRbfJ/ncVQ6ObnUpfZue4MB9a4o9XW94w1a9YEmR++Up4rw4KIVUjJQGAdONXGhN4mVsZhfk0xbZZxApB9zeLyehOtRo8VwajONVE0n+/FQw6duYaRi3dhx59/O/dJ/PiwAGX7eHKTGGfS2zWTKkSGQ/369TN8SkWGBBFZB6z4+cknn8Rp9dIJABs7unc6ZQrD+3qNNj8/9Gz6CN5qVy1D7n+Sa6Vu3o1An+lbsVVjOHDpy5wpOh30fSSzZP8N4HdtcFqib7/91gBSRpYMB6LTp08b/De6sRWFh25rRuNZrkoPoDJ1m96nJdobzpElCP1aVsaLjcuDBUV8XbhP+mTNPsz+PhT3Ihz+ODpkSPzhx6egpiB2On/DdI+reuCsJESP6IABAzJsVaEMBSIWj2/SpAl+/931PWS7KzIQ+C3UKTxkHvBvrMumPHBMopvZr4GRyi3l313oIBN87e4TeG32NifDgb8yKL0egF5ykuChVWfVI+UCZw2HLl26GMvrjNgSM0OAiJw3bmRZxuro0aPOt1/J9CrVcTMnrC/QGwDL+Sqp9HBeDGtfHbXK641LfN0OxX3+7X+cxzvzfzGK7CupYIYJGmpWnjw75iaxRJeeUsEkR+6TChXi7irjSIYA0Zo1a4wcILZ0VML4Ob+S7pwC9kbtptVe4/Hli+TGwjeagGRSkcQ1cOteFDqMW4/9J1xZVDnM6quN3U5lQIHeTr3iK8tyMVu4TJkyGUbV6RpETGHgenvMmDHOFG4GBRkI5HJCtylsY0IKD71L6qWyBQyLiLAOXK6s0p4xubOaDIcxy3/Dqh3HnblJTD0n45seTj2bitRe1nVg3E0tm0uWLGnUraBlygiSbkE0ffp0tG7d2ljGKSGACBI6C3Th8oLWhzlAuvRvVRmvP/uYLUUUM8JkuN9nmBFyABO+3uNkOPB8woJ1yPW6RqRQkQH/q9sFWMa4T58+6d4Fni5B1LJlSyN4unnzZudrYdyHDAS2MdEpKtz3kIFArpf6ErJ4/PBO1dGmDhO/RVKqAXruVu44honf7MHf11Q3JIerm/XI9S5L/JVE3mlaNjCT/Pr162c0IcuVS6+dlNI7Spvz0iWImM+iKvBQbVQ/4VTVTYckS3Jv5Ep2gJG6/fXQFng4P1fyInZogF38Oo7/IU67F3pFt8FRPFIXgquv9kHjb+Q0srM6a4OnR/F6EHHJMHa5HsJzqZkxH1Lz+XVz53WxjhpzgC5qb4U5QKxCmp5zgLx1kh3/+4ZRw2Fr6Hknw4F7UjLhmU6vR9zY+Jn7JPVumJ/F3CSmnlepohOLvPVp496X14NoxfajGDRHp4M6HoBxHFYhZd6L7lPjko1kSXbiVtUSeGzz6sUxs6/v5rykxnRkQX32Tdq094xz6czrskMFHT36MptxOmbScrWghMVQfvzxx3RXnsvrQfTXuetoPnyNs8UiFU63NRkIpJ+4U/T5wsiNU/sf5gC93OxRvNqiAnKKB87jWGJx/VkhoZi6Zh9YQJJCJ0NHk/WtV00i146rBb1mBalCkydPRteuXdNNVSGvBtGNO5FG1uWeoyToOIRrbXaE4zJOF3K36AFiFVIlBNDYbrXwXF1xIHgcPW4X+O++M+g9bQvCTSDxZ6ae/xdAXrdje5gEYGfulr8/Jk6caFCF0gPDwStBRJoJ8/9HLtqNoxdUAxCANThJIHVflLFTKlnEOoAeLpATozrXQP2KhcSFndoIMq/3y6G/8c68X3D0vOsdMsTKREh+BBW1ivyHqaZ31dXPAkZu0scffwx29fNm8ToQsSfpzwcvoOfUzbhzz1UDjtV3NsWz/+HfWBbXdSSM9iVLhjQF+wGJpK0G7kZEo+O49dhzzEUA4mqCMTumpeiEYGbK0gnh4p3AKILCUAZT0L1VvApETFGe9t1+TF3jajNPrw4Vy42pzrgiaFhPmrUR1OthCveT1YtjRKfqyJ+br0rEGzRw+cY9TF65F0u2/oUYswkZ90lkN5DloBzbXM7xo8jeTv/TbpweO1YVqlFDr8PkDU/muAevAdG9iCj857PtWPfrSad2qGjmrdBZoAsZCKTc07WthGV8n6tTEmO61fbqKqTe8+pT/05mhhzAxJV7wSCtEpZppodVr7JEjx2rL7FYpton0Q3+9ddf45lnnvE6hoNXgOj05VtGq8SfQpmR4pDCpjeHDASd1XbaZCCwFpxawmXJFGiU8X2pSXnZ/6Q+NpJ9Ra40Qn49iQ+W/oYLV+OShWe7MRy4uqBFImFYQS5v3rxGtVo6HDJn9p5yZWkOogMnw9Bu7Hrc1vY/zOdfw/pubq+HwTluSOlIUEK39WevPYFa5SSFIdmzOY0PJMPhhUkbwe7nSrj4Zg0H7n2Vw4EfSZbnYlqFvucl345ucG8BUpqBKCY2Ft9sP4aJK/fg/BXHV4nKI52eyzSdd0WTzoIYjCm4soWAckVyY/xLdVClJNsPi6QnDZy8dBOjFu3Gpn1nQG8sha4DLt9fdmM40EoN1BwOpH2RP0kgkRGe1pImIKJZnx4SiknfuLqF0oHAdTAZwLpPjeE6kkdZHIPpDAbY/ICaZQtgwaDGYCxIJH1qgAyHAbN+wsa9p+MwwVUNB30Zz0pMLQC4IoZAxYoVsWHDBhQoUCBN90mpDiJ6asat+B2rfjmOCDMQR9YBGQh0IOiKY+8feuVY30yZc39/P3RuWNboxOCNfYDS53ROu7vmB3XO+oOYtGqvcz7QocSeSWxrw72xEqZSsNCm7rkrWrSowbljbhKdD2khqQqi67cj8Oq0zUYZJiUsRsUKm23cnp4BOOYArdT+nikwAIPbVMErzZmULJKRNLB531n0n7UVN++otmkOVj7rY+jFULgyoUePWWTKc8fOFCxM89RTT6VJ9dVUAxEDqGT5Hj7HrjcOYQ4QN43uacVMXWA1GcYMlOTPnQXDO9ZAi2rFwIxUkYyngd1/XcSbX+6Iw3DgjocMBwZmlZ2h5465Y2Q5ODsVBgQYfZNGjx5tVGJNTfE4iNgL57cjl9Dj4024ccdRJ5PKYBsT8qjYUEsJvyw02dwb6UUUWfuAHriq4kBIzbmRJtciw6HrpA0goJTDgTGkBSZrXyccf2RuAVQDMt4wrdGiRYtSNcnPoyCq/HBeTA85gE9W73MSEQkgtoFnDecibgBi0I1RbNW6g0vcBhULG3WwhcKTJnM6TS7KTuecMws2HXI6HAgeeuhYjkvtm7lPXm3+XU+8bNiwIebOnYvixYunyv17DETzBjXG2l0nsOhHV3FZGll6Xugs0IUmmbUR2ERKCRkI9R59CJ/2aQAWVBTxPQ3MWhdqtMbUmeD00C1yq3VHzx1zy1yheoCp5xs3bsTjjz/ucYeDR0BED1q5wrnBoJoShkInmDUQ9FgzCy+RwsMqpMosc8/zWqtK6PNUJaHw+B52nE9Mz93GvWcwcvFunL+iAhxAXXMvXU7TDalCTDtnbpJyODDJj3ukbt26eTSlwiMgcn/vDIWSocsCf7pwg8j62OzQoCR7cBBGdKqBdv9i4oOIaAD449RVY09NICmAMJuZgNEr23IfzXgimQ8uHx+MnklsLcoaDp5gOXgcRAQOvSgV3WYDE76ZZ79P+3uB3FkwqWddo4yviGhA18CZy7cxavEubNh72ulwyGfGF2mBVMid4BlvVl9VZYxZD7xChQpgTOnNN99EnTruhDJruvYYiLgRZPNcZqHqtZr5YDsBtNZSGOhsqFA8DxYNbgKWsxIRDcSnATIc3vj8Z6z/7RSYhq6EjQpYXF+vtcGVD+lDrnRAx9F0fx8/fhxc6tkllkHE3j+kXejCKA5rjNFRoBdBIoCmmF8J1woXaFXzYaMKaaE8OiHerkeUcTKSBhgy+XLjnxi3/DdEmCkV/GCzXDE5l7rHlyGUrgDOuSmA9cB79eplm1osgSgsLMxodst29krIe2MgjCZWF6b90j1JU6vWtUEB/kYLk2Edqtv2QDKQb2iAPZMGzN6GKzddUSIyHJgiw6agKjDL0D7bZdKDp+YdUyrYN6lWrVq2FENJMYjYxpHVK/ftc+1qyMKdH08REfroyEBgi3slrH1N8LSuVUJIpL4x721/Shaw4fLuiFbDgSwY7sHp8lZAYg4aeZmL3ahC9NwNHDjQsgv8vkHExlm7d+826mBfuuTi1LLS5Q/xVHJhGV/69vX6YnlyBGNSjzr492O68bVdxzKgD2iAjce6f7wJPx9k0UjHAzM3ie1Dn3EjNDOUQgqR7rljbtK4ceOQPXvKW4reF4hYRISljNgdWm9j0tYMlup9UPkwBBU9cHoOUPUy+Q0GQoViTL0TEQ1Y1wCXdNND9uOLHw7GYTgwoY+xSUUVYgogWTHMmHVFMGEYhHnz5qWYKpRsEN28edMAD1tiEEwU8giYKMd9ji50IHBZxxYnSshAqFziQXzWv6H0AbI+b/4xAr/I5CYy2TG9CgvNMFM5pW0+2RJz8sr/gV48JcyE5lzUawV9Z24v9AZkxYoVw/fffw82bL5fSRaIrl69ajgQ1q5lfqlD6LYmAZDBLd0DxxxVeuZYH07VEKNyujd5xGhjwpaOIvZq4PzVOwZDfv/JMERGuly/9l7F86MFBfqjZMGcGN31cZQsoFOTk3dtMhy2hTq6+Z0Lc/l/HwcwD4DOcGDfJLrAGW5RUrp0abDdS7Nm7qVBE79+kiCi46B58+Y4f97FTGKQizfFvY4uNJFcvtFkKskWHIjeT1ZE35aVUlxEhB/XK7fuIdxsvJs8lXrZUX4A2Rg5smQyMnPtFLY2YZmxjCLP1ytlpP1z9ZISCT11Bb2m/QgWwFGGmTEkOraYdqNGJdH5WbPjuQrM8npz5szBiy++mGzPXaIgCgkJMZownTzpKmNF3hLbY7Afqi4K2axCqhYU2YMDMaFHXaMWnBWZGRKK5duP4NotnfRuZcTUP5d8wsJ5shnxMKa22yldJm4wvsAZRWqVL4h5AxuleFlHPdA6j1y0ywjMqvlI+hkJ0NyCKIYDV0uMZzLG5Jy32bOje/fuRgdGJvwlJQmCiJ3oyDdSws0ZAcRIMC2REi4eCCAimnXClNAsz329EYrns1aFdO/Ry2j9PvMbM4aUL/IAvh/dytbu5B3G/4AdB9lnIWMIPzLzBzUCS6FZkTvhUag3+GuEabEkjkfHAjMJFDw4h1kghe1I9TLGJK6yjHFSDcgSBBEb1F6+7Np6EcHD4ynjy70PaReufFUYZnjOa0/Y4sJeuu0IhnzxsxVdetW5XEr8Oauzpa+s+wP9A0R+QJYCgfAPStlyKDUVFhsD3DmrO50dRWjsABGfo8mw1Th8Vp+dDm8dl3WsIsTArBL2tGK1XVXIi8X0GZBdvXo1GKBNSBIEEROaTp1ypDrxVXAasyaYEm7bZgF4060mGH8nE2HFO81tKWW1eMthvD33l9R8rx6/1h8zOtrqYHEHUUBWf9T/qihylvN+HmLE1Wisq6UHQTwPIvWCyZNhTfAS2j7poMn5vKLNAvYFbtqUPUfilwRB9MUXX6BHDza9cAiDqVvNcq9M8mbVFVanjM+h6mkQZQ7Oitz59PIVHp/3KbpATHQ0rl46j6hIR1q8EgGRSxdpCSLeBWmoZDhwO0Jh0Zz+2rKuYMGC2LNnD/jf+wYRY0Es10qyHlkKFBLI2YWOFB5ykRIST4Oocu3GGD5bbw2Vojnu8ZOuh13EiB6NceYov28CovgUnhYgoiv76NGjzngn90ZcVdHxQCKrChKQWE16W5kybAiTsCTqnYuMjDSyApcsYd6pQ3ghPUhVrlw5HDp0KM4VBEQOdQiIkv5OpQWIZs6caXicJ0yY4DQQ9NaRQ6MXh2TBk06dmDaauCQZJzp9+jTq1avn3B+p4bjpYgXKpUuX/iPKKyASECU18dTvaQEidipv27YtpkyZgnfffRe3buk+OYBJfG+99RZGjaLPLmlJEkQc4siRI2jcuLEzXsRKkwxGEcnssRkYGNcVKSASECU99RxHpCWIuE3hco0d+fRYaM+ePUFrxZrfyZFkgYgD0eJwj8S9Uvv27Q0iKhEbHR0tIEpA07KcS3oKpiWI1N3RcdC5c2dcuHABpUqVMjh0ibm03Z8q2SAiWLj3IYjYAlDVPRYQJTxRBETpA0S8S6b1cOtCECUVXE0xiBJSh4BIQJQ0VBI+whsskZX757nJtkQCovtXtViipHUmIAJkT5TIPBEQCYiS1oCAKFEdCYiSnkJiiQREAqKkcZLoEQIiAZGASEAkjgWLc0BAZFGBYonEEgmIBERiiSzOAQGRRQWKJRJLJCASEIklsjgHBEQWFSiWSCyRgEhAJJbI4hwQEFlUoFgisUQCIgGRWCKLc8AuDOsAAAUeSURBVEBAZFGBYonEEgmIBERiiSzOAQGRRQWKJRJLJCASEIklsjgHBEQWFSiWSCyRgEhAJJbI4hwQEFlUoFgisUQCIgGRWCKLc0BAZFGBYonEEgmIBERiiSzOAQGRRQWKJRJLJCASEIklsjgHBEQWFSiWSCyRgEhAJJbI4hwQEFlUoFgisUQCIgGRWCKLc0BAZFGBYonEEgmIBERiiSzOAQGRRQWKJRJLJCASEIklsjgHBEQWFSiWSCyRgEhAJJbI4hwQEFlUoFgisUQCIgGRWCKLc0BAZFGBYonEEgmIBERiiSzOAQGRRQWKJRJLJCASEIklsjgHBEQWFSiWSCyRgEhAJJbI4hwQEFlUoFgisUQCIgGRWCKLc0BAZFGBYonEEgmIBERiiSzOAQGRRQWKJRJLJCASEIklsjgHBEQWFSiWSCyRgEhAJJbI4hwQEFlUoFgisUQCIgGRWCKLc0BAZFGBYonS0hLNCrH4+jx/+rUrFzGyRxOcOXowzsX+mNER2YKDbLuBDuN/wI6DF5zjBWT1R/2viiJnucy2XcNTAwmI0ghEwVmy4cGHinnqvdo2bnR0FC6fP4XIiHABUQJaFRClEYhsm+VpNJBYIpfiBUSpAKJl245g8Bc/p9F0t/+yfn7AoVmdkTkowLbBZTmXsCqbDFuNw2evxTlg2bJlaNu2rW3694uNjY21Mlp0dDQCAwPjDBEU4I8V7zRHlZIPWhnaOHff8TC0Hh2CGGu3afk+7BqgYvE8WDuypV3DGeMIiAREiU4oInzFT0exYNMh/H3tjq2TLzUH8/f3Q9lCufBGm6qoVDyvrZcWEAmIbJ1QvjiYgEhA5Ivz3tZnFhAJiGydUL44mIBIQOSL897WZxYQCYhsnVC+OJiASEDki/Pe1mcWEAmIbJ1QvjiYgEhA5Ivz3tZnFhAJiGydUL44mIBIQOSL897WZxYQCYhsnVC+OJiASEDki/Pe1mcWEAmIbJ1QvjiYgEhA5Ivz3tZnFhAJiGydUL44mIBIQOSL897WZxYQCYhsnVC+OJiASEDki/Pe1mcWEAmIbJ1QvjiYgEhA5Ivz3tZnFhAJiGydUL44mIBIQOSL897WZxYQCYhsnVC+OJiASEDki/Pe1mcWEAmIbJ1QvjiYgEhA5Ivz3tZnFhAJiGydUL44mIBIQOSL897WZxYQCYhsnVC+OJiASEDki/Pe1mcWEAmIbJ1QvjiYgEhA5Ivz3tZnFhAJiGydUL44mIBIQOSL897WZ/YVEN2LiEZ0zD+7o8YiFncjooB4Gqe2G7sexy7ciKPvdNGzla0Vn61dEgVzZ7F1sshgAOfQnfDIOKpY//tpXLjqasXpH+CHEnVyITiHq7lyTHQsIsPjb88bExWLqPDoeNUbHRkL/otPoiNiEvwtKjwWHDc+iQqPQUxUjPOniDuu/0+Nd5wuQJQaipBriAZSqgEBUUo1J+eJBkwNrFq1Cq1bt7ZNH36xsdZ725csWRLHjx+37aZkINGApzSQNWtWHDp0CEWKFLHtEraAaMOGDejSpQsuXrxo243JQNY04O/vD/6LTxL7LSAgAH5+frael9iY/C0hCQwMjPcn3l9C5yX2W/78+fHRRx+hWrVq1pTrdrYtIKIxO3jwIEJDQxEeHm7rDfr6YEFBQQgODo5XDfwtc+bM8f7GSZYSEHHiJgSixMCQkvMSm/B8KD5ffJIUiBICX44cOZAli/3OLltA5OsTXZ7ftzUgIPLt9y9Pb4MG/h9n0UNEXTckIAAAAABJRU5ErkJggg==" id="238" name="Google Shape;238;p41"/>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2"/>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44" name="Google Shape;244;p42"/>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Can you find the hazards in these pictures?</a:t>
            </a:r>
            <a:endParaRPr>
              <a:solidFill>
                <a:schemeClr val="dk2"/>
              </a:solidFill>
            </a:endParaRPr>
          </a:p>
          <a:p>
            <a:pPr indent="0" lvl="0" marL="0" rtl="0" algn="l">
              <a:lnSpc>
                <a:spcPct val="115000"/>
              </a:lnSpc>
              <a:spcBef>
                <a:spcPts val="0"/>
              </a:spcBef>
              <a:spcAft>
                <a:spcPts val="0"/>
              </a:spcAft>
              <a:buSzPts val="2200"/>
              <a:buNone/>
            </a:pPr>
            <a:r>
              <a:rPr lang="en-GB">
                <a:solidFill>
                  <a:schemeClr val="dk2"/>
                </a:solidFill>
              </a:rPr>
              <a:t>Can you make them safer?</a:t>
            </a:r>
            <a:endParaRPr>
              <a:solidFill>
                <a:schemeClr val="dk2"/>
              </a:solidFill>
            </a:endParaRPr>
          </a:p>
        </p:txBody>
      </p:sp>
      <p:sp>
        <p:nvSpPr>
          <p:cNvPr id="245" name="Google Shape;245;p4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pic>
        <p:nvPicPr>
          <p:cNvPr id="246" name="Google Shape;246;p42"/>
          <p:cNvPicPr preferRelativeResize="0"/>
          <p:nvPr/>
        </p:nvPicPr>
        <p:blipFill>
          <a:blip r:embed="rId3">
            <a:alphaModFix/>
          </a:blip>
          <a:stretch>
            <a:fillRect/>
          </a:stretch>
        </p:blipFill>
        <p:spPr>
          <a:xfrm>
            <a:off x="1953874" y="1367775"/>
            <a:ext cx="4448850" cy="2952949"/>
          </a:xfrm>
          <a:prstGeom prst="rect">
            <a:avLst/>
          </a:prstGeom>
          <a:noFill/>
          <a:ln>
            <a:noFill/>
          </a:ln>
        </p:spPr>
      </p:pic>
      <p:sp>
        <p:nvSpPr>
          <p:cNvPr id="247" name="Google Shape;247;p42"/>
          <p:cNvSpPr txBox="1"/>
          <p:nvPr/>
        </p:nvSpPr>
        <p:spPr>
          <a:xfrm>
            <a:off x="158250" y="2081150"/>
            <a:ext cx="3000000" cy="3000000"/>
          </a:xfrm>
          <a:prstGeom prst="rect">
            <a:avLst/>
          </a:prstGeom>
          <a:noFill/>
          <a:ln>
            <a:noFill/>
          </a:ln>
        </p:spPr>
        <p:txBody>
          <a:bodyPr anchorCtr="0" anchor="t" bIns="91425" lIns="91425" spcFirstLastPara="1" rIns="91425" wrap="square" tIns="91425">
            <a:noAutofit/>
          </a:bodyPr>
          <a:lstStyle/>
          <a:p>
            <a:pPr indent="0" lvl="0" marL="0" rtl="0" algn="l">
              <a:lnSpc>
                <a:spcPct val="113414"/>
              </a:lnSpc>
              <a:spcBef>
                <a:spcPts val="0"/>
              </a:spcBef>
              <a:spcAft>
                <a:spcPts val="1100"/>
              </a:spcAft>
              <a:buNone/>
            </a:pPr>
            <a:r>
              <a:t/>
            </a:r>
            <a:endParaRPr sz="2050">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3"/>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53" name="Google Shape;253;p43"/>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Can you find the hazards in these pictures?</a:t>
            </a:r>
            <a:endParaRPr>
              <a:solidFill>
                <a:schemeClr val="dk2"/>
              </a:solidFill>
            </a:endParaRPr>
          </a:p>
          <a:p>
            <a:pPr indent="0" lvl="0" marL="0" rtl="0" algn="l">
              <a:lnSpc>
                <a:spcPct val="115000"/>
              </a:lnSpc>
              <a:spcBef>
                <a:spcPts val="0"/>
              </a:spcBef>
              <a:spcAft>
                <a:spcPts val="0"/>
              </a:spcAft>
              <a:buSzPts val="2200"/>
              <a:buNone/>
            </a:pPr>
            <a:r>
              <a:rPr lang="en-GB">
                <a:solidFill>
                  <a:schemeClr val="dk2"/>
                </a:solidFill>
              </a:rPr>
              <a:t>Can you make them safer?</a:t>
            </a:r>
            <a:endParaRPr>
              <a:solidFill>
                <a:schemeClr val="dk2"/>
              </a:solidFill>
            </a:endParaRPr>
          </a:p>
        </p:txBody>
      </p:sp>
      <p:sp>
        <p:nvSpPr>
          <p:cNvPr id="254" name="Google Shape;254;p4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pic>
        <p:nvPicPr>
          <p:cNvPr id="255" name="Google Shape;255;p43"/>
          <p:cNvPicPr preferRelativeResize="0"/>
          <p:nvPr/>
        </p:nvPicPr>
        <p:blipFill>
          <a:blip r:embed="rId3">
            <a:alphaModFix/>
          </a:blip>
          <a:stretch>
            <a:fillRect/>
          </a:stretch>
        </p:blipFill>
        <p:spPr>
          <a:xfrm>
            <a:off x="2124532" y="1396626"/>
            <a:ext cx="4894892" cy="325958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0082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