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2294C5-BBE3-474C-9CFC-8872DE5333DE}">
  <a:tblStyle styleId="{742294C5-BBE3-474C-9CFC-8872DE5333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349fb42c9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349fb42c9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90cf317a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90cf317a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c7d55e1f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c7d55e1f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Learning to Copy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of 14 on Understanding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8000" y="32671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906400" y="2248250"/>
            <a:ext cx="16463400" cy="626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When playing copying games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Always use spoken language to label or comment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Use a visual strategy (e.g. Symbol or picture to reinforce)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Pause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Avoid questions or testing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66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Use a Multi Sensory Approach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073150"/>
            <a:ext cx="12940500" cy="751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Copying songs - E.g. Heads and Shoulders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Copying dance moves or being a robot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Copy pretend action - for example swimming, jumping and running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Copy actions with puppets or toys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Copy drawings and painting with colour and lines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300"/>
              <a:t>Copy stacking blocks </a:t>
            </a:r>
            <a:endParaRPr sz="33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Copying Ideas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Understanding Language Diary </a:t>
            </a:r>
            <a:endParaRPr sz="41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{742294C5-BBE3-474C-9CFC-8872DE5333DE}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