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8f3069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8f3069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d7239f4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8dd7239f4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d7239f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8dd7239f4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dd7239f4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8dd7239f4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onn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Independent tas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Explor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1111000" y="2755150"/>
            <a:ext cx="164520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Comparing algebraic and graphical methods for solving simultaneous equations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3"/>
          <p:cNvSpPr txBox="1"/>
          <p:nvPr/>
        </p:nvSpPr>
        <p:spPr>
          <a:xfrm>
            <a:off x="1070350" y="10424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1070350" y="86129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Ms Jones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372450" y="2026700"/>
            <a:ext cx="140820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following simultaneous equations using an algebraic method.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850" y="4448175"/>
            <a:ext cx="10220325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/>
        </p:nvSpPr>
        <p:spPr>
          <a:xfrm>
            <a:off x="323425" y="2111625"/>
            <a:ext cx="14291100" cy="6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Solve the following 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simultaneous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equations algebraically and graphically: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= 4x - 1 and y = -x + 4		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y = 10 and y = 5x - 2		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- 2x = 1 and y + 4x =  5		</a:t>
            </a: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do y = -4x + 5 and y + 4x = 12 have no solution when solved simultaneously?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361200" y="1962750"/>
            <a:ext cx="126564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could the coefficients of x and y be in each equation to make the point of intersection </a:t>
            </a:r>
            <a:r>
              <a:rPr lang="en-GB" sz="3200">
                <a:solidFill>
                  <a:schemeClr val="dk2"/>
                </a:solidFill>
              </a:rPr>
              <a:t>(3,-2)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525" y="4287248"/>
            <a:ext cx="555307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