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1957C4-EEB0-4981-9A41-80C69BC4855D}">
  <a:tblStyle styleId="{471957C4-EEB0-4981-9A41-80C69BC485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Bar charts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848605"/>
            <a:ext cx="3993900" cy="3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Harry recorded how often each of the members of his gym visited his gym last week in this frequency table. Draw a bar chart to represent this data.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Claire recorded how many students were late to school in her class each day. This is a bar chart of her results.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number of lates?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day is the mode?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this is?</a:t>
            </a:r>
            <a:endParaRPr/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Bar charts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aphicFrame>
        <p:nvGraphicFramePr>
          <p:cNvPr id="43" name="Google Shape;43;p7"/>
          <p:cNvGraphicFramePr/>
          <p:nvPr/>
        </p:nvGraphicFramePr>
        <p:xfrm>
          <a:off x="969130" y="206461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{471957C4-EEB0-4981-9A41-80C69BC4855D}</a:tableStyleId>
              </a:tblPr>
              <a:tblGrid>
                <a:gridCol w="1546725"/>
                <a:gridCol w="1546725"/>
              </a:tblGrid>
              <a:tr h="133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visits</a:t>
                      </a:r>
                      <a:endParaRPr sz="1600"/>
                    </a:p>
                  </a:txBody>
                  <a:tcPr marT="45725" marB="45725" marR="91450" marL="9145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Frequency</a:t>
                      </a:r>
                      <a:endParaRPr sz="1600"/>
                    </a:p>
                  </a:txBody>
                  <a:tcPr marT="45725" marB="45725" marR="91450" marL="91450">
                    <a:solidFill>
                      <a:srgbClr val="FFFF00"/>
                    </a:solidFill>
                  </a:tcPr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247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5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1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44" name="Google Shape;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2007" y="1701775"/>
            <a:ext cx="3387725" cy="19700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7"/>
          <p:cNvCxnSpPr/>
          <p:nvPr/>
        </p:nvCxnSpPr>
        <p:spPr>
          <a:xfrm rot="10800000">
            <a:off x="5536909" y="1828800"/>
            <a:ext cx="0" cy="122889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6" name="Google Shape;46;p7"/>
          <p:cNvCxnSpPr/>
          <p:nvPr/>
        </p:nvCxnSpPr>
        <p:spPr>
          <a:xfrm>
            <a:off x="5516972" y="3057690"/>
            <a:ext cx="2721768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458974" y="924805"/>
            <a:ext cx="3993900" cy="3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Harry recorded how often each of the members of his gym visited his gym last week in this frequency table. Draw a bar chart to represent this data.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4788438" y="810730"/>
            <a:ext cx="3993900" cy="3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Claire recorded how many students were late to school in her class each day. This is a bar chart of her results.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number of lates?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What day is the mode? 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Why do you think this is?</a:t>
            </a:r>
            <a:endParaRPr/>
          </a:p>
        </p:txBody>
      </p:sp>
      <p:sp>
        <p:nvSpPr>
          <p:cNvPr id="60" name="Google Shape;60;p9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Bar charts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9"/>
          <p:cNvSpPr txBox="1"/>
          <p:nvPr/>
        </p:nvSpPr>
        <p:spPr>
          <a:xfrm>
            <a:off x="468400" y="45647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524269" y="46551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3" name="Google Shape;6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2007" y="1625575"/>
            <a:ext cx="3387600" cy="1970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9"/>
          <p:cNvCxnSpPr/>
          <p:nvPr/>
        </p:nvCxnSpPr>
        <p:spPr>
          <a:xfrm rot="10800000">
            <a:off x="5536909" y="1828800"/>
            <a:ext cx="0" cy="122889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5" name="Google Shape;65;p9"/>
          <p:cNvCxnSpPr/>
          <p:nvPr/>
        </p:nvCxnSpPr>
        <p:spPr>
          <a:xfrm>
            <a:off x="5516972" y="3057690"/>
            <a:ext cx="2721768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9"/>
          <p:cNvSpPr txBox="1"/>
          <p:nvPr/>
        </p:nvSpPr>
        <p:spPr>
          <a:xfrm>
            <a:off x="8536060" y="3433167"/>
            <a:ext cx="412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 sz="1600"/>
          </a:p>
        </p:txBody>
      </p:sp>
      <p:sp>
        <p:nvSpPr>
          <p:cNvPr id="67" name="Google Shape;67;p9"/>
          <p:cNvSpPr txBox="1"/>
          <p:nvPr/>
        </p:nvSpPr>
        <p:spPr>
          <a:xfrm>
            <a:off x="7531919" y="3740944"/>
            <a:ext cx="1109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Monday</a:t>
            </a:r>
            <a:endParaRPr sz="1800"/>
          </a:p>
        </p:txBody>
      </p:sp>
      <p:sp>
        <p:nvSpPr>
          <p:cNvPr id="68" name="Google Shape;68;p9"/>
          <p:cNvSpPr txBox="1"/>
          <p:nvPr/>
        </p:nvSpPr>
        <p:spPr>
          <a:xfrm>
            <a:off x="5064925" y="4264600"/>
            <a:ext cx="4089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Students do not sleep well on Sunday</a:t>
            </a:r>
            <a:endParaRPr sz="1800"/>
          </a:p>
        </p:txBody>
      </p:sp>
      <p:pic>
        <p:nvPicPr>
          <p:cNvPr id="69" name="Google Shape;6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8975" y="1991075"/>
            <a:ext cx="3626400" cy="2424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Google Shape;70;p9"/>
          <p:cNvCxnSpPr/>
          <p:nvPr/>
        </p:nvCxnSpPr>
        <p:spPr>
          <a:xfrm rot="10800000">
            <a:off x="1083106" y="2343117"/>
            <a:ext cx="0" cy="190590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1" name="Google Shape;71;p9"/>
          <p:cNvCxnSpPr/>
          <p:nvPr/>
        </p:nvCxnSpPr>
        <p:spPr>
          <a:xfrm>
            <a:off x="1084435" y="4249017"/>
            <a:ext cx="2583900" cy="0"/>
          </a:xfrm>
          <a:prstGeom prst="straightConnector1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9"/>
          <p:cNvSpPr txBox="1"/>
          <p:nvPr/>
        </p:nvSpPr>
        <p:spPr>
          <a:xfrm>
            <a:off x="1112499" y="4249850"/>
            <a:ext cx="2973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0         1       2        3       4        5        6       7</a:t>
            </a:r>
            <a:endParaRPr sz="16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Number of visits      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