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MontserratMedium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94cff50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94cff50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e68ec355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e68ec35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94cff5036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94cff5036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94cff5036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94cff5036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94cff5036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94cff5036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94cff5036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894cff5036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94cff5036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894cff5036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17.png"/><Relationship Id="rId11" Type="http://schemas.openxmlformats.org/officeDocument/2006/relationships/image" Target="../media/image11.png"/><Relationship Id="rId22" Type="http://schemas.openxmlformats.org/officeDocument/2006/relationships/image" Target="../media/image24.png"/><Relationship Id="rId10" Type="http://schemas.openxmlformats.org/officeDocument/2006/relationships/image" Target="../media/image21.png"/><Relationship Id="rId21" Type="http://schemas.openxmlformats.org/officeDocument/2006/relationships/image" Target="../media/image18.png"/><Relationship Id="rId13" Type="http://schemas.openxmlformats.org/officeDocument/2006/relationships/image" Target="../media/image23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5" Type="http://schemas.openxmlformats.org/officeDocument/2006/relationships/image" Target="../media/image22.png"/><Relationship Id="rId14" Type="http://schemas.openxmlformats.org/officeDocument/2006/relationships/image" Target="../media/image15.png"/><Relationship Id="rId17" Type="http://schemas.openxmlformats.org/officeDocument/2006/relationships/image" Target="../media/image19.png"/><Relationship Id="rId16" Type="http://schemas.openxmlformats.org/officeDocument/2006/relationships/image" Target="../media/image20.png"/><Relationship Id="rId5" Type="http://schemas.openxmlformats.org/officeDocument/2006/relationships/image" Target="../media/image5.png"/><Relationship Id="rId19" Type="http://schemas.openxmlformats.org/officeDocument/2006/relationships/image" Target="../media/image16.png"/><Relationship Id="rId6" Type="http://schemas.openxmlformats.org/officeDocument/2006/relationships/image" Target="../media/image7.png"/><Relationship Id="rId18" Type="http://schemas.openxmlformats.org/officeDocument/2006/relationships/image" Target="../media/image13.png"/><Relationship Id="rId7" Type="http://schemas.openxmlformats.org/officeDocument/2006/relationships/image" Target="../media/image6.png"/><Relationship Id="rId8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To share a total equally and find the  number of groups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6" name="Google Shape;126;p2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7" name="Google Shape;127;p26"/>
          <p:cNvSpPr txBox="1"/>
          <p:nvPr/>
        </p:nvSpPr>
        <p:spPr>
          <a:xfrm>
            <a:off x="341425" y="4231750"/>
            <a:ext cx="47058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Miss Charlton, Mrs Bramble and Miss Sidhu </a:t>
            </a:r>
            <a:endParaRPr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type="title"/>
          </p:nvPr>
        </p:nvSpPr>
        <p:spPr>
          <a:xfrm>
            <a:off x="180450" y="227075"/>
            <a:ext cx="6104100" cy="121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</a:rPr>
              <a:t>Independent Task cakes </a:t>
            </a:r>
            <a:endParaRPr sz="3300">
              <a:solidFill>
                <a:schemeClr val="dk2"/>
              </a:solidFill>
            </a:endParaRPr>
          </a:p>
        </p:txBody>
      </p:sp>
      <p:pic>
        <p:nvPicPr>
          <p:cNvPr id="133" name="Google Shape;1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125" y="883725"/>
            <a:ext cx="7209751" cy="382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>
            <p:ph type="title"/>
          </p:nvPr>
        </p:nvSpPr>
        <p:spPr>
          <a:xfrm>
            <a:off x="180450" y="227075"/>
            <a:ext cx="8151000" cy="121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</a:rPr>
              <a:t>Independent Task 1 decorations </a:t>
            </a:r>
            <a:endParaRPr sz="3300">
              <a:solidFill>
                <a:schemeClr val="dk2"/>
              </a:solidFill>
            </a:endParaRPr>
          </a:p>
        </p:txBody>
      </p:sp>
      <p:pic>
        <p:nvPicPr>
          <p:cNvPr id="139" name="Google Shape;13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1812" y="1099725"/>
            <a:ext cx="5820375" cy="367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5" name="Google Shape;145;p29"/>
          <p:cNvSpPr txBox="1"/>
          <p:nvPr>
            <p:ph type="title"/>
          </p:nvPr>
        </p:nvSpPr>
        <p:spPr>
          <a:xfrm>
            <a:off x="180450" y="227075"/>
            <a:ext cx="8644800" cy="121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Independent Task 2 decorations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146" name="Google Shape;146;p29"/>
          <p:cNvSpPr txBox="1"/>
          <p:nvPr/>
        </p:nvSpPr>
        <p:spPr>
          <a:xfrm>
            <a:off x="349725" y="3003425"/>
            <a:ext cx="5770200" cy="49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9"/>
          <p:cNvSpPr txBox="1"/>
          <p:nvPr/>
        </p:nvSpPr>
        <p:spPr>
          <a:xfrm>
            <a:off x="6336000" y="730275"/>
            <a:ext cx="1440000" cy="49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" name="Google Shape;14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000" y="839077"/>
            <a:ext cx="6635999" cy="37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/>
          <p:nvPr>
            <p:ph type="title"/>
          </p:nvPr>
        </p:nvSpPr>
        <p:spPr>
          <a:xfrm>
            <a:off x="180450" y="227075"/>
            <a:ext cx="7085100" cy="121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solidFill>
                  <a:schemeClr val="dk2"/>
                </a:solidFill>
              </a:rPr>
              <a:t>Independent Task 1 answers</a:t>
            </a:r>
            <a:endParaRPr sz="3300">
              <a:solidFill>
                <a:schemeClr val="dk2"/>
              </a:solidFill>
            </a:endParaRPr>
          </a:p>
        </p:txBody>
      </p:sp>
      <p:pic>
        <p:nvPicPr>
          <p:cNvPr id="154" name="Google Shape;15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825" y="912350"/>
            <a:ext cx="7722349" cy="421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6225" y="1256800"/>
            <a:ext cx="431332" cy="39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5825" y="1239738"/>
            <a:ext cx="431332" cy="39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8825" y="3325588"/>
            <a:ext cx="431332" cy="39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7150" y="3310325"/>
            <a:ext cx="431332" cy="39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8950" y="1414039"/>
            <a:ext cx="532450" cy="627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67275" y="1181625"/>
            <a:ext cx="660095" cy="77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04275" y="3707144"/>
            <a:ext cx="431325" cy="63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9550" y="1899319"/>
            <a:ext cx="431325" cy="63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65675" y="4247757"/>
            <a:ext cx="431325" cy="63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35300" y="4339719"/>
            <a:ext cx="431325" cy="63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41400" y="3428194"/>
            <a:ext cx="431325" cy="63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9625" y="4339719"/>
            <a:ext cx="431325" cy="63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15650" y="3617907"/>
            <a:ext cx="431325" cy="63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34000" y="1781432"/>
            <a:ext cx="431325" cy="63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35300" y="1138919"/>
            <a:ext cx="431325" cy="63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35300" y="1781432"/>
            <a:ext cx="431325" cy="63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09350" y="1899319"/>
            <a:ext cx="431325" cy="63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94438" y="1899319"/>
            <a:ext cx="431325" cy="63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08436" y="754575"/>
            <a:ext cx="1333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43425" y="785400"/>
            <a:ext cx="1333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60599" y="785400"/>
            <a:ext cx="1333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97250" y="785400"/>
            <a:ext cx="1333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598474" y="912350"/>
            <a:ext cx="1333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56274" y="943165"/>
            <a:ext cx="120276" cy="567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267625" y="816225"/>
            <a:ext cx="120275" cy="567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983000" y="785400"/>
            <a:ext cx="1333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336350" y="912350"/>
            <a:ext cx="1333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268738" y="912350"/>
            <a:ext cx="1333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890488" y="2989250"/>
            <a:ext cx="1333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947575" y="3078500"/>
            <a:ext cx="1333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430025" y="3078500"/>
            <a:ext cx="1333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195400" y="3078500"/>
            <a:ext cx="1333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664650" y="3078500"/>
            <a:ext cx="1333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543413" y="2993350"/>
            <a:ext cx="1333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539838" y="2993350"/>
            <a:ext cx="1333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258975" y="2890225"/>
            <a:ext cx="1333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980863" y="2993350"/>
            <a:ext cx="1333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697238" y="2993350"/>
            <a:ext cx="13335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2738" y="1124589"/>
            <a:ext cx="532450" cy="627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3663" y="2078439"/>
            <a:ext cx="532450" cy="627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4238" y="2088976"/>
            <a:ext cx="532450" cy="627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5263" y="2060539"/>
            <a:ext cx="532450" cy="627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1337" y="2258201"/>
            <a:ext cx="532450" cy="627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7413" y="2182114"/>
            <a:ext cx="532450" cy="627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3363" y="2088964"/>
            <a:ext cx="532450" cy="627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5038" y="4358414"/>
            <a:ext cx="532450" cy="627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1038" y="4250501"/>
            <a:ext cx="532450" cy="627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7813" y="4342439"/>
            <a:ext cx="532450" cy="627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8188" y="4342451"/>
            <a:ext cx="532450" cy="627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7938" y="4329826"/>
            <a:ext cx="532450" cy="627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1337" y="4406026"/>
            <a:ext cx="532450" cy="627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4738" y="4406026"/>
            <a:ext cx="532450" cy="627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4338" y="4253626"/>
            <a:ext cx="532450" cy="627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21913" y="837950"/>
            <a:ext cx="660095" cy="77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3088" y="1826887"/>
            <a:ext cx="660095" cy="77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0600" y="1438150"/>
            <a:ext cx="660095" cy="77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78263" y="3634712"/>
            <a:ext cx="660095" cy="77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64225" y="3634725"/>
            <a:ext cx="660095" cy="77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21325" y="3310325"/>
            <a:ext cx="660095" cy="77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84200" y="3705637"/>
            <a:ext cx="660095" cy="77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/>
          <p:nvPr>
            <p:ph type="title"/>
          </p:nvPr>
        </p:nvSpPr>
        <p:spPr>
          <a:xfrm>
            <a:off x="180450" y="227075"/>
            <a:ext cx="8377200" cy="121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Independent Task 2 answers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220" name="Google Shape;220;p31"/>
          <p:cNvSpPr txBox="1"/>
          <p:nvPr/>
        </p:nvSpPr>
        <p:spPr>
          <a:xfrm>
            <a:off x="6336000" y="730275"/>
            <a:ext cx="1440000" cy="49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1" name="Google Shape;22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13" y="884525"/>
            <a:ext cx="660095" cy="77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1"/>
          <p:cNvSpPr txBox="1"/>
          <p:nvPr/>
        </p:nvSpPr>
        <p:spPr>
          <a:xfrm>
            <a:off x="1658275" y="1010050"/>
            <a:ext cx="73401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2 on each cake and 1 left over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3" name="Google Shape;22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025" y="1980300"/>
            <a:ext cx="660075" cy="77741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1"/>
          <p:cNvSpPr txBox="1"/>
          <p:nvPr/>
        </p:nvSpPr>
        <p:spPr>
          <a:xfrm>
            <a:off x="1658275" y="2177138"/>
            <a:ext cx="73401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4 on each cake and 3 left over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5" name="Google Shape;22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5450" y="3076025"/>
            <a:ext cx="289225" cy="13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1"/>
          <p:cNvSpPr txBox="1"/>
          <p:nvPr/>
        </p:nvSpPr>
        <p:spPr>
          <a:xfrm>
            <a:off x="1658275" y="3509125"/>
            <a:ext cx="73401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5 on each cake and 2 left over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/>
          <p:nvPr>
            <p:ph type="title"/>
          </p:nvPr>
        </p:nvSpPr>
        <p:spPr>
          <a:xfrm>
            <a:off x="180450" y="227075"/>
            <a:ext cx="8377200" cy="121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Number line for support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232" name="Google Shape;232;p32"/>
          <p:cNvSpPr txBox="1"/>
          <p:nvPr/>
        </p:nvSpPr>
        <p:spPr>
          <a:xfrm>
            <a:off x="6336000" y="730275"/>
            <a:ext cx="1440000" cy="49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3" name="Google Shape;23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113" y="1281700"/>
            <a:ext cx="8137874" cy="233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