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672C26-6F66-498F-B565-7BA87F76C5E9}">
  <a:tblStyle styleId="{8E672C26-6F66-498F-B565-7BA87F76C5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d9e20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d9e2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349204db_0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0349204db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1b3cfa7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81b3cfa7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1d562d2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1d562d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1b3cfa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81b3cfa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389825" y="174080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identify and classify scalene and isosceles triangles 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Mr Critchlow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To Start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68400" y="797750"/>
            <a:ext cx="8176200" cy="436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/>
              <a:t>Take a look at the sequences below, can you complete them by filling in the missing numbers and saying the rule. The first one has been done for you.</a:t>
            </a:r>
            <a:endParaRPr sz="1400"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952500" y="131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{8E672C26-6F66-498F-B565-7BA87F76C5E9}</a:tableStyleId>
              </a:tblPr>
              <a:tblGrid>
                <a:gridCol w="3230500"/>
                <a:gridCol w="4008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Sequence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Rule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35,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40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45,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Adding 5 every time</a:t>
                      </a:r>
                      <a:endParaRPr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104, 106,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112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10, 9.8, 9.6,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9,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22, 25,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31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2000, 1000, 500,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125,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316, 304, 292,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endParaRPr sz="15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13, 26,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104,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GB" sz="15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</a:t>
                      </a: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832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9800" y="218075"/>
            <a:ext cx="8226000" cy="45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Moving On - </a:t>
            </a:r>
            <a:r>
              <a:rPr lang="en-GB" sz="2000">
                <a:solidFill>
                  <a:schemeClr val="dk2"/>
                </a:solidFill>
              </a:rPr>
              <a:t>isosceles or scalene?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89800" y="596425"/>
            <a:ext cx="8226000" cy="41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the triangles below with the type they are. Be careful with spelling.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950900" y="1084250"/>
            <a:ext cx="864300" cy="1374600"/>
          </a:xfrm>
          <a:prstGeom prst="triangle">
            <a:avLst>
              <a:gd fmla="val 4955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2287600" y="1660250"/>
            <a:ext cx="1913700" cy="414900"/>
          </a:xfrm>
          <a:prstGeom prst="triangle">
            <a:avLst>
              <a:gd fmla="val 4955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4780425" y="1248500"/>
            <a:ext cx="1849800" cy="1046100"/>
          </a:xfrm>
          <a:prstGeom prst="triangle">
            <a:avLst>
              <a:gd fmla="val 75160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flipH="1">
            <a:off x="7508775" y="1438150"/>
            <a:ext cx="988800" cy="1330800"/>
          </a:xfrm>
          <a:prstGeom prst="triangle">
            <a:avLst>
              <a:gd fmla="val 7516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 rot="5400000">
            <a:off x="2849600" y="2780975"/>
            <a:ext cx="974100" cy="1539000"/>
          </a:xfrm>
          <a:prstGeom prst="triangle">
            <a:avLst>
              <a:gd fmla="val 22899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 rot="10800000">
            <a:off x="5567100" y="3063425"/>
            <a:ext cx="489600" cy="844500"/>
          </a:xfrm>
          <a:prstGeom prst="triangle">
            <a:avLst>
              <a:gd fmla="val 4955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6"/>
          <p:cNvCxnSpPr/>
          <p:nvPr/>
        </p:nvCxnSpPr>
        <p:spPr>
          <a:xfrm flipH="1" rot="10800000">
            <a:off x="959550" y="2740275"/>
            <a:ext cx="8646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6"/>
          <p:cNvCxnSpPr/>
          <p:nvPr/>
        </p:nvCxnSpPr>
        <p:spPr>
          <a:xfrm flipH="1" rot="10800000">
            <a:off x="2812150" y="2458850"/>
            <a:ext cx="8646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6"/>
          <p:cNvCxnSpPr/>
          <p:nvPr/>
        </p:nvCxnSpPr>
        <p:spPr>
          <a:xfrm flipH="1" rot="10800000">
            <a:off x="5327300" y="2531775"/>
            <a:ext cx="8646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6"/>
          <p:cNvCxnSpPr/>
          <p:nvPr/>
        </p:nvCxnSpPr>
        <p:spPr>
          <a:xfrm flipH="1" rot="10800000">
            <a:off x="7570875" y="3054725"/>
            <a:ext cx="8646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6"/>
          <p:cNvCxnSpPr/>
          <p:nvPr/>
        </p:nvCxnSpPr>
        <p:spPr>
          <a:xfrm flipH="1" rot="10800000">
            <a:off x="5926000" y="3907925"/>
            <a:ext cx="8646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6"/>
          <p:cNvCxnSpPr/>
          <p:nvPr/>
        </p:nvCxnSpPr>
        <p:spPr>
          <a:xfrm flipH="1" rot="10800000">
            <a:off x="3061450" y="4072800"/>
            <a:ext cx="8646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 - 1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58975" y="769325"/>
            <a:ext cx="8226000" cy="4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ISOSCELES triangles can you make on these 4x4 grids?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025" y="1259525"/>
            <a:ext cx="6099726" cy="329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7"/>
          <p:cNvCxnSpPr>
            <a:stCxn id="119" idx="1"/>
            <a:endCxn id="119" idx="3"/>
          </p:cNvCxnSpPr>
          <p:nvPr/>
        </p:nvCxnSpPr>
        <p:spPr>
          <a:xfrm>
            <a:off x="1421025" y="2906112"/>
            <a:ext cx="6099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>
            <a:stCxn id="119" idx="0"/>
            <a:endCxn id="119" idx="2"/>
          </p:cNvCxnSpPr>
          <p:nvPr/>
        </p:nvCxnSpPr>
        <p:spPr>
          <a:xfrm>
            <a:off x="4470888" y="1259525"/>
            <a:ext cx="0" cy="3293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6118788" y="1259525"/>
            <a:ext cx="0" cy="3293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2822988" y="1259563"/>
            <a:ext cx="0" cy="3293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Main Task - 2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458975" y="769325"/>
            <a:ext cx="8226000" cy="4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SCALENE triangles can you make on these 4x4 grids?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025" y="1259525"/>
            <a:ext cx="6099726" cy="329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8"/>
          <p:cNvCxnSpPr>
            <a:stCxn id="131" idx="1"/>
            <a:endCxn id="131" idx="3"/>
          </p:cNvCxnSpPr>
          <p:nvPr/>
        </p:nvCxnSpPr>
        <p:spPr>
          <a:xfrm>
            <a:off x="1421025" y="2906112"/>
            <a:ext cx="6099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8"/>
          <p:cNvCxnSpPr>
            <a:stCxn id="131" idx="0"/>
            <a:endCxn id="131" idx="2"/>
          </p:cNvCxnSpPr>
          <p:nvPr/>
        </p:nvCxnSpPr>
        <p:spPr>
          <a:xfrm>
            <a:off x="4470888" y="1259525"/>
            <a:ext cx="0" cy="3293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6118788" y="1259525"/>
            <a:ext cx="0" cy="3293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8"/>
          <p:cNvCxnSpPr/>
          <p:nvPr/>
        </p:nvCxnSpPr>
        <p:spPr>
          <a:xfrm>
            <a:off x="2822988" y="1259563"/>
            <a:ext cx="0" cy="3293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625" y="2331602"/>
            <a:ext cx="1514200" cy="14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