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C8BF05-30E0-45D5-BD70-762119C902D4}">
  <a:tblStyle styleId="{ADC8BF05-30E0-45D5-BD70-762119C902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bec19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bec19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87968d4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87968d4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bec19c7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bec19c7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bec19c7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bec19c7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87968d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87968d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bec19c73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bec19c73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5352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Practice Translation: Ulysses, Argus and the Suitors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7450"/>
            <a:ext cx="13395000" cy="10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Core Vocabulary 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940300" y="24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{ADC8BF05-30E0-45D5-BD70-762119C902D4}</a:tableStyleId>
              </a:tblPr>
              <a:tblGrid>
                <a:gridCol w="4000275"/>
                <a:gridCol w="3879425"/>
                <a:gridCol w="4804450"/>
                <a:gridCol w="4326325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who, which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8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possum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able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55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alius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9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habito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live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felix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lucky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0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beg, seek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omnia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everything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1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postquam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5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like, as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his, her, its, their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igitur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therefore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7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give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a, ab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from, away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Ulixes cibum petivit – cibum, qui erat suus. postquam alii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proci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cibum dederant, Ulixes Antinoum petivit: ‘da cibum, amice. es optimus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procus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– ut rex. tu igitur potes dare plus quam alii. audi!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antehac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ego 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(ut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!) habitaveram. ego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vagabundis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cibum semper dederam. sed felix manere semper non poteram. Iuppiter a me omnia cepit.’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Translate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16600" y="6106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{ADC8BF05-30E0-45D5-BD70-762119C902D4}</a:tableStyleId>
              </a:tblPr>
              <a:tblGrid>
                <a:gridCol w="3875775"/>
                <a:gridCol w="7111100"/>
                <a:gridCol w="542422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aula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palace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procus</a:t>
                      </a: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suitor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antehac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before this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this one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vagabundis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to beggars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427450"/>
            <a:ext cx="121848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Challenge: Translate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918050" y="1635450"/>
            <a:ext cx="166548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dixerat. Antinous respondit. ‘quis te invitavit? tu plurimum vinum bibisti. discede!’ sed Ulixes callidus respondit, ‘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popoi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tu, qui iam 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alteris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sedes, cibum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alteris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 das, quamquam multum habes.’ Antinous irate clamavit, ‘donum habeo!’ et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threnum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qui ceperat, ad Ulixem misit. Ulixes tamen stetit ut mons, sed in animo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ultionem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magnam vertebat.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915050" y="583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{ADC8BF05-30E0-45D5-BD70-762119C902D4}</a:tableStyleId>
              </a:tblPr>
              <a:tblGrid>
                <a:gridCol w="4398150"/>
                <a:gridCol w="5995400"/>
                <a:gridCol w="541632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popoi!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 dear!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aula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palace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alteris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of another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threnum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stool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ultionem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revenge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27400" y="5584600"/>
            <a:ext cx="16633200" cy="3398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palace, Ulysses begged for food - food, which was his. After the other suitors had given food, Ulysses begged Antinous: 'Give food, friend. You (s) are the best suitor - like a king. You (s) therefore are able to give more than the others. Listen! Before this, I had lived in a palace (like this one!). I had always given food to beggars. But I was not able to stay lucky always. Jupiter took everything from me.' 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1" y="1641250"/>
            <a:ext cx="16542548" cy="3638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Correct your answers.</a:t>
            </a:r>
            <a:endParaRPr sz="7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