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c517c50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6c517c5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Lesson 13 of 15</a:t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Mr Whitehead</a:t>
            </a:r>
            <a:endParaRPr/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352200" y="12442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Unit 6: 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Rounding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Independent Task</a:t>
            </a:r>
            <a:endParaRPr sz="3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6200"/>
            <a:ext cx="3469822" cy="10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76200" y="1328325"/>
            <a:ext cx="90678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Ask a parent or carer to help you find 3 dice - either from board games at home or online using virtual dice.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Roll each dice to generate a total of 3 digits.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 these 3 digits, make 6 3 digit numbers that each have 2 decimal places.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Round each number to one decimal place.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Can each of the six numbers round to the same whole number?</a:t>
            </a:r>
            <a:endParaRPr sz="20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Can each of the six numbers round to a different whole number?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