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d782a846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8d782a84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bbe756650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bbe75665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33"/>
              <a:buFont typeface="Arial"/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9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Exploring the value of pounds using coins and notes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Lesson 2 of 10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9" name="Google Shape;79;p15"/>
          <p:cNvSpPr txBox="1"/>
          <p:nvPr>
            <p:ph idx="4294967295" type="subTitle"/>
          </p:nvPr>
        </p:nvSpPr>
        <p:spPr>
          <a:xfrm>
            <a:off x="611967" y="1141792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5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Ms.Dobrowolski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37862" y="226900"/>
            <a:ext cx="120942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5267" l="0" r="0" t="12291"/>
          <a:stretch/>
        </p:blipFill>
        <p:spPr>
          <a:xfrm>
            <a:off x="1571950" y="998775"/>
            <a:ext cx="9880426" cy="50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0" y="0"/>
            <a:ext cx="9593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