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7714800" cx="137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6648721f6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86648721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b428599d7_0_477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8b428599d7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0b989b91_0_9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8c0b989b9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c0b989b91_0_25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8c0b989b9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92077" y="2157099"/>
            <a:ext cx="12403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88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3117336" y="6688410"/>
            <a:ext cx="6705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3" type="subTitle"/>
          </p:nvPr>
        </p:nvSpPr>
        <p:spPr>
          <a:xfrm>
            <a:off x="7138276" y="2157099"/>
            <a:ext cx="4717200" cy="6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5" type="subTitle"/>
          </p:nvPr>
        </p:nvSpPr>
        <p:spPr>
          <a:xfrm>
            <a:off x="692077" y="4428304"/>
            <a:ext cx="4717200" cy="68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7" type="subTitle"/>
          </p:nvPr>
        </p:nvSpPr>
        <p:spPr>
          <a:xfrm>
            <a:off x="7138276" y="4428304"/>
            <a:ext cx="4717200" cy="68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715524" y="5953903"/>
            <a:ext cx="5934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600"/>
          </a:p>
        </p:txBody>
      </p:sp>
      <p:sp>
        <p:nvSpPr>
          <p:cNvPr id="23" name="Google Shape;23;p5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600"/>
          </a:p>
        </p:txBody>
      </p:sp>
      <p:sp>
        <p:nvSpPr>
          <p:cNvPr id="26" name="Google Shape;26;p6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/>
          </a:p>
        </p:txBody>
      </p:sp>
      <p:sp>
        <p:nvSpPr>
          <p:cNvPr id="29" name="Google Shape;29;p7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600"/>
          </a:p>
        </p:txBody>
      </p:sp>
      <p:sp>
        <p:nvSpPr>
          <p:cNvPr id="32" name="Google Shape;32;p8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7138238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9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4" type="subTitle"/>
          </p:nvPr>
        </p:nvSpPr>
        <p:spPr>
          <a:xfrm>
            <a:off x="692077" y="4006566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077" y="2157099"/>
            <a:ext cx="124038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4294967295" type="ctrTitle"/>
          </p:nvPr>
        </p:nvSpPr>
        <p:spPr>
          <a:xfrm>
            <a:off x="494093" y="2157099"/>
            <a:ext cx="12799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Reading and writing the time to o’clock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>
            <p:ph idx="4294967295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6" name="Google Shape;76;p15"/>
          <p:cNvSpPr txBox="1"/>
          <p:nvPr>
            <p:ph idx="4294967295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000">
                <a:solidFill>
                  <a:srgbClr val="4B3241"/>
                </a:solidFill>
              </a:rPr>
              <a:t>Mrs Bramble and Miss Sidhu 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268999" y="255248"/>
            <a:ext cx="136773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6105" y="263863"/>
            <a:ext cx="7901577" cy="5944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6"/>
          <p:cNvCxnSpPr/>
          <p:nvPr/>
        </p:nvCxnSpPr>
        <p:spPr>
          <a:xfrm flipH="1" rot="10800000">
            <a:off x="5637112" y="1486450"/>
            <a:ext cx="18900" cy="1298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6"/>
          <p:cNvCxnSpPr/>
          <p:nvPr/>
        </p:nvCxnSpPr>
        <p:spPr>
          <a:xfrm flipH="1" rot="10800000">
            <a:off x="5656017" y="2107450"/>
            <a:ext cx="321600" cy="6774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268999" y="255248"/>
            <a:ext cx="136773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925" y="402333"/>
            <a:ext cx="7937423" cy="5667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268999" y="255248"/>
            <a:ext cx="136773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0267" y="255248"/>
            <a:ext cx="8648966" cy="6175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