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287630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000">
                <a:solidFill>
                  <a:srgbClr val="4B3241"/>
                </a:solidFill>
              </a:rPr>
              <a:t>Angles</a:t>
            </a:r>
            <a:endParaRPr sz="5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5000">
                <a:solidFill>
                  <a:srgbClr val="4B3241"/>
                </a:solidFill>
              </a:rPr>
              <a:t>Downloadable Resource – Exploring intersections.</a:t>
            </a:r>
            <a:endParaRPr sz="5000"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918000" y="890600"/>
            <a:ext cx="16452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br>
              <a:rPr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2169050" y="4303775"/>
            <a:ext cx="11472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pentagon with two pairs of parallel sides.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2169051" y="5853675"/>
            <a:ext cx="1097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triangle with one pair of parallel sides.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2169050" y="7325000"/>
            <a:ext cx="10970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hexagon with exactly three parallel sides.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2169050" y="2841725"/>
            <a:ext cx="1122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quadrilateral with two pairs of parallel sides.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1367724" y="2862397"/>
            <a:ext cx="560138" cy="503471"/>
          </a:xfrm>
          <a:prstGeom prst="roundRect">
            <a:avLst>
              <a:gd fmla="val 38402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1367724" y="4353649"/>
            <a:ext cx="560138" cy="503471"/>
          </a:xfrm>
          <a:prstGeom prst="roundRect">
            <a:avLst>
              <a:gd fmla="val 3115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1367724" y="5891395"/>
            <a:ext cx="560138" cy="503471"/>
          </a:xfrm>
          <a:prstGeom prst="roundRect">
            <a:avLst>
              <a:gd fmla="val 34780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1367724" y="7374862"/>
            <a:ext cx="560138" cy="503471"/>
          </a:xfrm>
          <a:prstGeom prst="roundRect">
            <a:avLst>
              <a:gd fmla="val 34779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917950" y="890050"/>
            <a:ext cx="1212857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br>
              <a:rPr lang="en-GB">
                <a:solidFill>
                  <a:schemeClr val="dk2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endParaRPr sz="3600"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13570769" y="3341904"/>
            <a:ext cx="455136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Sketch different examples of diagrams for each of the other two cases: 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143999" y="451044"/>
            <a:ext cx="5322249" cy="1963897"/>
          </a:xfrm>
          <a:prstGeom prst="roundRect">
            <a:avLst>
              <a:gd fmla="val 38663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Parallel lines are defined as lines that do not intersect. </a:t>
            </a:r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13962188" y="7286957"/>
            <a:ext cx="37685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which of the cases are the lines parallel?</a:t>
            </a:r>
            <a:endParaRPr/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2186" y="5914044"/>
            <a:ext cx="376853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4">
            <a:alphaModFix/>
          </a:blip>
          <a:srcRect b="0" l="0" r="25218" t="0"/>
          <a:stretch/>
        </p:blipFill>
        <p:spPr>
          <a:xfrm>
            <a:off x="3197703" y="1149531"/>
            <a:ext cx="9290389" cy="770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9"/>
          <p:cNvSpPr txBox="1"/>
          <p:nvPr>
            <p:ph type="title"/>
          </p:nvPr>
        </p:nvSpPr>
        <p:spPr>
          <a:xfrm>
            <a:off x="917950" y="890050"/>
            <a:ext cx="1212857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br>
              <a:rPr lang="en-GB">
                <a:solidFill>
                  <a:schemeClr val="dk2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endParaRPr sz="3600">
              <a:solidFill>
                <a:schemeClr val="dk2"/>
              </a:solidFill>
            </a:endParaRPr>
          </a:p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13570769" y="3341904"/>
            <a:ext cx="455136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Sketch different examples of diagrams for each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the other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cases: </a:t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9143999" y="451044"/>
            <a:ext cx="5322249" cy="1963897"/>
          </a:xfrm>
          <a:prstGeom prst="roundRect">
            <a:avLst>
              <a:gd fmla="val 38663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Parallel lines are defined as lines that do not intersect. </a:t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13962188" y="7286957"/>
            <a:ext cx="37685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which of the cases are the lines parallel?</a:t>
            </a:r>
            <a:endParaRPr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2186" y="5914044"/>
            <a:ext cx="376853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3786" y="3913938"/>
            <a:ext cx="9156700" cy="1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917950" y="890050"/>
            <a:ext cx="1212857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br>
              <a:rPr lang="en-GB">
                <a:solidFill>
                  <a:schemeClr val="dk2"/>
                </a:solidFill>
              </a:rPr>
            </a:br>
            <a:br>
              <a:rPr lang="en-GB">
                <a:solidFill>
                  <a:schemeClr val="dk2"/>
                </a:solidFill>
              </a:rPr>
            </a:br>
            <a:endParaRPr sz="3600">
              <a:solidFill>
                <a:schemeClr val="dk2"/>
              </a:solidFill>
            </a:endParaRPr>
          </a:p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9143999" y="451044"/>
            <a:ext cx="5322249" cy="1963897"/>
          </a:xfrm>
          <a:prstGeom prst="roundRect">
            <a:avLst>
              <a:gd fmla="val 38663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Parallel lines are defined as lines that do not intersect. 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13962188" y="7286957"/>
            <a:ext cx="37685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which of the cases are the lines parallel?</a:t>
            </a:r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2186" y="5914044"/>
            <a:ext cx="376853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3786" y="3913938"/>
            <a:ext cx="9156700" cy="1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13570769" y="3341904"/>
            <a:ext cx="45513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Sketch different examples of diagrams for each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the other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cases: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917950" y="890050"/>
            <a:ext cx="5530975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b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1"/>
          <p:cNvSpPr txBox="1"/>
          <p:nvPr>
            <p:ph type="title"/>
          </p:nvPr>
        </p:nvSpPr>
        <p:spPr>
          <a:xfrm>
            <a:off x="917951" y="890050"/>
            <a:ext cx="4977522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b="0" lang="en-GB">
                <a:solidFill>
                  <a:schemeClr val="dk2"/>
                </a:solidFill>
              </a:rPr>
            </a:br>
            <a:br>
              <a:rPr b="0" lang="en-GB">
                <a:solidFill>
                  <a:schemeClr val="dk2"/>
                </a:solidFill>
              </a:rPr>
            </a:br>
            <a:r>
              <a:rPr b="0" lang="en-GB">
                <a:solidFill>
                  <a:schemeClr val="dk2"/>
                </a:solidFill>
              </a:rPr>
              <a:t>Fill in the blanks for the following exercise. You may want to go back in the video for some help.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563" y="2519050"/>
            <a:ext cx="12399161" cy="632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735068" y="890050"/>
            <a:ext cx="6240496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b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each of the pairs of lines will intersect or not.</a:t>
            </a:r>
            <a:br>
              <a:rPr b="0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they do intersect, describe their point of intersection. </a:t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t/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2"/>
          <p:cNvSpPr txBox="1"/>
          <p:nvPr>
            <p:ph type="title"/>
          </p:nvPr>
        </p:nvSpPr>
        <p:spPr>
          <a:xfrm>
            <a:off x="917951" y="890050"/>
            <a:ext cx="431766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b="0" lang="en-GB"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1337" y="2847704"/>
            <a:ext cx="10649280" cy="488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