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c2f9ee58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c2f9ee58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00ec2f24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8c00ec2f2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c00ec2f24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8c00ec2f2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611967" y="1679367"/>
            <a:ext cx="10968000" cy="42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19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9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624533" y="6391100"/>
            <a:ext cx="44073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6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/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408400" y="1663634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>
                <a:solidFill>
                  <a:schemeClr val="dk2"/>
                </a:solidFill>
              </a:rPr>
              <a:t>Sorting pictures to form sets</a:t>
            </a:r>
            <a:endParaRPr/>
          </a:p>
        </p:txBody>
      </p:sp>
      <p:sp>
        <p:nvSpPr>
          <p:cNvPr id="88" name="Google Shape;88;p16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Mrs Harris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50" y="789650"/>
            <a:ext cx="263842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6825" y="4086453"/>
            <a:ext cx="2409825" cy="200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351100"/>
            <a:ext cx="240982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6">
            <a:alphaModFix/>
          </a:blip>
          <a:srcRect b="-52858" l="-35116" r="0" t="0"/>
          <a:stretch/>
        </p:blipFill>
        <p:spPr>
          <a:xfrm>
            <a:off x="3783029" y="2978250"/>
            <a:ext cx="2084975" cy="20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200" y="4228775"/>
            <a:ext cx="200977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41725" y="2633225"/>
            <a:ext cx="22764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47913" y="658250"/>
            <a:ext cx="3431475" cy="20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24300" y="4086450"/>
            <a:ext cx="3343550" cy="19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19273" y="452450"/>
            <a:ext cx="3158435" cy="17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0" y="5618100"/>
            <a:ext cx="58263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3567448" y="1227825"/>
            <a:ext cx="5057100" cy="48444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80925" y="91025"/>
            <a:ext cx="58263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800"/>
              <a:t>Sorting pictures to form sets. </a:t>
            </a:r>
            <a:endParaRPr b="0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