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bb3192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bb3192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acd18b9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acd18b9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bb3192f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bb3192f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bb3192f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dbb3192f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bb3192f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bb3192f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dbb3192f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dbb3192f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bb3192f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bb3192f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Structures and Bonding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Nanoparticles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3616525"/>
            <a:ext cx="16452000" cy="522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Separate Science - Chemistry - Key Stage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Robbins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304" y="-270325"/>
            <a:ext cx="14131379" cy="998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917950" y="890050"/>
            <a:ext cx="16452000" cy="79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A student says “A virus is 80 nm wide so it must be a nanoparticle.” Are they correct? Give a reason.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A nanocoated tennis ball lasts 10 times longer than a normal tennis ball. Why can the manufacturer advertise it as “the environmentally friendly tennis ball”?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Fine particles are between 100 nm and 2500 nm. How big are they in metres?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Coarse particles are between 1 × 10</a:t>
            </a:r>
            <a:r>
              <a:rPr baseline="30000" lang="en-GB" sz="2400"/>
              <a:t>-5</a:t>
            </a:r>
            <a:r>
              <a:rPr lang="en-GB" sz="2400"/>
              <a:t> m and 2.5 × 10</a:t>
            </a:r>
            <a:r>
              <a:rPr baseline="30000" lang="en-GB" sz="2400"/>
              <a:t>−6</a:t>
            </a:r>
            <a:r>
              <a:rPr lang="en-GB" sz="2400"/>
              <a:t> m. How big are they in nanometres?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400"/>
              <a:t>Air pollution consists of very small particles suspended in the air. This is called particulate matter, often abbreviated to ‘PM’. When scientists are describing particulate matter, they add a number to show the size of the particles. ‘PM2.5’ means that the particles are 2.5 micrometres.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One micrometre is 1 × 10</a:t>
            </a:r>
            <a:r>
              <a:rPr baseline="30000" lang="en-GB" sz="2400"/>
              <a:t>−6</a:t>
            </a:r>
            <a:r>
              <a:rPr lang="en-GB" sz="2400"/>
              <a:t> m.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Knowing the size of airborne pollution particles is important to health departments because particles smaller than 1 × 10</a:t>
            </a:r>
            <a:r>
              <a:rPr baseline="30000" lang="en-GB" sz="2400"/>
              <a:t>−5</a:t>
            </a:r>
            <a:r>
              <a:rPr lang="en-GB" sz="2400"/>
              <a:t> m can enter the lungs, lodge there and have harmful effects.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a) What does ‘PM10’ mean?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b) How big are PM10 particles in nanometres?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/>
              <a:t>c) Write 1 × 10</a:t>
            </a:r>
            <a:r>
              <a:rPr baseline="30000" lang="en-GB" sz="2400"/>
              <a:t>−4 </a:t>
            </a:r>
            <a:r>
              <a:rPr lang="en-GB" sz="2400"/>
              <a:t>as a PM number. </a:t>
            </a:r>
            <a:endParaRPr sz="2400"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Yes </a:t>
            </a:r>
            <a:r>
              <a:rPr lang="en-GB"/>
              <a:t>because</a:t>
            </a:r>
            <a:r>
              <a:rPr lang="en-GB"/>
              <a:t> it is less than 100 nm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It does not have to be replaced so often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1x10</a:t>
            </a:r>
            <a:r>
              <a:rPr baseline="30000" lang="en-GB"/>
              <a:t>-</a:t>
            </a:r>
            <a:r>
              <a:rPr baseline="30000" lang="en-GB"/>
              <a:t>7 </a:t>
            </a:r>
            <a:r>
              <a:rPr lang="en-GB"/>
              <a:t>- 2.5x10</a:t>
            </a:r>
            <a:r>
              <a:rPr baseline="30000" lang="en-GB"/>
              <a:t>-6</a:t>
            </a:r>
            <a:r>
              <a:rPr lang="en-GB"/>
              <a:t> m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2500 nm - 10,000 nm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a) Particulates are 10 μm wide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b) 10,000 nm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c) PM</a:t>
            </a:r>
            <a:r>
              <a:rPr baseline="-25000" lang="en-GB"/>
              <a:t>100</a:t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check</a:t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3219150" y="2915575"/>
            <a:ext cx="3648900" cy="38142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2907425" y="2915575"/>
            <a:ext cx="998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2m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4086700" y="6729775"/>
            <a:ext cx="998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2m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357950" y="4905150"/>
            <a:ext cx="998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2m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7014900" y="3667375"/>
            <a:ext cx="9168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Calculate the volume of the cube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Calculate the surface area of the cube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Calculate the surface area to volume ratio.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1213750" y="2402800"/>
            <a:ext cx="154401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Silver exists as nanocrystals. Each crystal is a cube and is 20 nm wide.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lphaL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Convert 20 nm to m. Give your answer in standard form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lphaL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Calculate the volume of the cube. Give your answer in standard form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lphaL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Calculate the surface area of the cube. Give your answer in standard form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lphaL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Calculate the surface area to volume ratio of the silver nanocrystal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1045675" y="2199450"/>
            <a:ext cx="13201200" cy="6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2. 	A company want to put nanocrystal of silver into their socks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a)	Give a reason why they would prefer nanocrystals over coarse grains of silver?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b) 	Some of the public are  worried about nanotechnology and potential health concerns. What could the company do to reduce the customers concerns?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