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0ca4f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0ca4f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0ca4f0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0ca4f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80ca4f0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80ca4f0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8000" y="247525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Weighing and comparing masses in mixed units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Nieto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507825" y="563400"/>
            <a:ext cx="61326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latin typeface="Montserrat SemiBold"/>
                <a:ea typeface="Montserrat SemiBold"/>
                <a:cs typeface="Montserrat SemiBold"/>
                <a:sym typeface="Montserrat SemiBold"/>
              </a:rPr>
              <a:t>Question 1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89" name="Google Shape;89;p15"/>
          <p:cNvGrpSpPr/>
          <p:nvPr/>
        </p:nvGrpSpPr>
        <p:grpSpPr>
          <a:xfrm>
            <a:off x="1645539" y="2014928"/>
            <a:ext cx="4228933" cy="7026780"/>
            <a:chOff x="917950" y="2087076"/>
            <a:chExt cx="3584449" cy="6442450"/>
          </a:xfrm>
        </p:grpSpPr>
        <p:grpSp>
          <p:nvGrpSpPr>
            <p:cNvPr id="90" name="Google Shape;90;p15"/>
            <p:cNvGrpSpPr/>
            <p:nvPr/>
          </p:nvGrpSpPr>
          <p:grpSpPr>
            <a:xfrm>
              <a:off x="917950" y="3560575"/>
              <a:ext cx="3584449" cy="4968951"/>
              <a:chOff x="917950" y="3560575"/>
              <a:chExt cx="3584449" cy="4968951"/>
            </a:xfrm>
          </p:grpSpPr>
          <p:pic>
            <p:nvPicPr>
              <p:cNvPr id="91" name="Google Shape;91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17950" y="3560575"/>
                <a:ext cx="3584449" cy="496895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2" name="Google Shape;92;p15"/>
              <p:cNvCxnSpPr/>
              <p:nvPr/>
            </p:nvCxnSpPr>
            <p:spPr>
              <a:xfrm flipH="1">
                <a:off x="1703450" y="6169000"/>
                <a:ext cx="1022100" cy="864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34343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pic>
          <p:nvPicPr>
            <p:cNvPr descr="Bitmoji Image" id="93" name="Google Shape;9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95100" y="2087076"/>
              <a:ext cx="1642475" cy="1642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9672025" y="563400"/>
            <a:ext cx="61326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latin typeface="Montserrat SemiBold"/>
                <a:ea typeface="Montserrat SemiBold"/>
                <a:cs typeface="Montserrat SemiBold"/>
                <a:sym typeface="Montserrat SemiBold"/>
              </a:rPr>
              <a:t>Question 2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10561496" y="2225679"/>
            <a:ext cx="4353672" cy="6910066"/>
            <a:chOff x="5286125" y="2421450"/>
            <a:chExt cx="3584449" cy="6108076"/>
          </a:xfrm>
        </p:grpSpPr>
        <p:pic>
          <p:nvPicPr>
            <p:cNvPr id="96" name="Google Shape;9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6125" y="3560586"/>
              <a:ext cx="3584449" cy="49689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7" name="Google Shape;97;p15"/>
            <p:cNvCxnSpPr/>
            <p:nvPr/>
          </p:nvCxnSpPr>
          <p:spPr>
            <a:xfrm rot="10800000">
              <a:off x="5658050" y="6010950"/>
              <a:ext cx="1399200" cy="182400"/>
            </a:xfrm>
            <a:prstGeom prst="straightConnector1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descr="tiger" id="98" name="Google Shape;98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78745" y="2421450"/>
              <a:ext cx="1399200" cy="1399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507825" y="563400"/>
            <a:ext cx="74337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latin typeface="Montserrat SemiBold"/>
                <a:ea typeface="Montserrat SemiBold"/>
                <a:cs typeface="Montserrat SemiBold"/>
                <a:sym typeface="Montserrat SemiBold"/>
              </a:rPr>
              <a:t>Question 3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9936250" y="563400"/>
            <a:ext cx="7433700" cy="906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latin typeface="Montserrat SemiBold"/>
                <a:ea typeface="Montserrat SemiBold"/>
                <a:cs typeface="Montserrat SemiBold"/>
                <a:sym typeface="Montserrat SemiBold"/>
              </a:rPr>
              <a:t>Question 4</a:t>
            </a:r>
            <a:endParaRPr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06" name="Google Shape;106;p16"/>
          <p:cNvGrpSpPr/>
          <p:nvPr/>
        </p:nvGrpSpPr>
        <p:grpSpPr>
          <a:xfrm>
            <a:off x="2106295" y="2009461"/>
            <a:ext cx="4386649" cy="7037733"/>
            <a:chOff x="9654300" y="2087075"/>
            <a:chExt cx="3584449" cy="6442451"/>
          </a:xfrm>
        </p:grpSpPr>
        <p:pic>
          <p:nvPicPr>
            <p:cNvPr id="107" name="Google Shape;10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654300" y="3560586"/>
              <a:ext cx="3584449" cy="49689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8" name="Google Shape;108;p16"/>
            <p:cNvCxnSpPr/>
            <p:nvPr/>
          </p:nvCxnSpPr>
          <p:spPr>
            <a:xfrm>
              <a:off x="11449775" y="6169000"/>
              <a:ext cx="657000" cy="1277700"/>
            </a:xfrm>
            <a:prstGeom prst="straightConnector1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descr="Bitmoji Image" id="109" name="Google Shape;10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80775" y="2087075"/>
              <a:ext cx="1752125" cy="175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6"/>
          <p:cNvGrpSpPr/>
          <p:nvPr/>
        </p:nvGrpSpPr>
        <p:grpSpPr>
          <a:xfrm>
            <a:off x="11768343" y="1993794"/>
            <a:ext cx="4234668" cy="7069071"/>
            <a:chOff x="14022475" y="2011850"/>
            <a:chExt cx="3584449" cy="6517676"/>
          </a:xfrm>
        </p:grpSpPr>
        <p:pic>
          <p:nvPicPr>
            <p:cNvPr id="111" name="Google Shape;11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22475" y="3560586"/>
              <a:ext cx="3584449" cy="49689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16"/>
            <p:cNvCxnSpPr/>
            <p:nvPr/>
          </p:nvCxnSpPr>
          <p:spPr>
            <a:xfrm flipH="1">
              <a:off x="14783725" y="6205500"/>
              <a:ext cx="1046400" cy="803100"/>
            </a:xfrm>
            <a:prstGeom prst="straightConnector1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descr="Bitmoji Image" id="113" name="Google Shape;113;p16"/>
            <p:cNvPicPr preferRelativeResize="0"/>
            <p:nvPr/>
          </p:nvPicPr>
          <p:blipFill rotWithShape="1">
            <a:blip r:embed="rId5">
              <a:alphaModFix/>
            </a:blip>
            <a:srcRect b="0" l="0" r="24619" t="0"/>
            <a:stretch/>
          </p:blipFill>
          <p:spPr>
            <a:xfrm>
              <a:off x="14935725" y="2011850"/>
              <a:ext cx="1440000" cy="191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