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3"/>
  </p:sldMasterIdLst>
  <p:notesMasterIdLst>
    <p:notesMasterId r:id="rId4"/>
  </p:notesMasterIdLst>
  <p:sldIdLst>
    <p:sldId id="256" r:id="rId5"/>
    <p:sldId id="257" r:id="rId6"/>
    <p:sldId id="258" r:id="rId7"/>
    <p:sldId id="259" r:id="rId8"/>
    <p:sldId id="260" r:id="rId9"/>
    <p:sldId id="261" r:id="rId10"/>
    <p:sldId id="262" r:id="rId11"/>
    <p:sldId id="263" r:id="rId12"/>
  </p:sldIdLst>
  <p:sldSz cy="10287000" cx="18288000"/>
  <p:notesSz cx="6858000" cy="9144000"/>
  <p:embeddedFontLst>
    <p:embeddedFont>
      <p:font typeface="Montserrat SemiBold"/>
      <p:regular r:id="rId13"/>
      <p:bold r:id="rId14"/>
      <p:italic r:id="rId15"/>
      <p:boldItalic r:id="rId16"/>
    </p:embeddedFont>
    <p:embeddedFont>
      <p:font typeface="Montserrat"/>
      <p:regular r:id="rId17"/>
      <p:bold r:id="rId18"/>
      <p:italic r:id="rId19"/>
      <p:boldItalic r:id="rId20"/>
    </p:embeddedFont>
    <p:embeddedFont>
      <p:font typeface="Montserrat Medium"/>
      <p:regular r:id="rId21"/>
      <p:bold r:id="rId22"/>
      <p:italic r:id="rId23"/>
      <p:boldItalic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Montserrat-boldItalic.fntdata"/><Relationship Id="rId11" Type="http://schemas.openxmlformats.org/officeDocument/2006/relationships/slide" Target="slides/slide7.xml"/><Relationship Id="rId22" Type="http://schemas.openxmlformats.org/officeDocument/2006/relationships/font" Target="fonts/MontserratMedium-bold.fntdata"/><Relationship Id="rId10" Type="http://schemas.openxmlformats.org/officeDocument/2006/relationships/slide" Target="slides/slide6.xml"/><Relationship Id="rId21" Type="http://schemas.openxmlformats.org/officeDocument/2006/relationships/font" Target="fonts/MontserratMedium-regular.fntdata"/><Relationship Id="rId13" Type="http://schemas.openxmlformats.org/officeDocument/2006/relationships/font" Target="fonts/MontserratSemiBold-regular.fntdata"/><Relationship Id="rId24" Type="http://schemas.openxmlformats.org/officeDocument/2006/relationships/font" Target="fonts/MontserratMedium-boldItalic.fntdata"/><Relationship Id="rId12" Type="http://schemas.openxmlformats.org/officeDocument/2006/relationships/slide" Target="slides/slide8.xml"/><Relationship Id="rId23" Type="http://schemas.openxmlformats.org/officeDocument/2006/relationships/font" Target="fonts/MontserratMedium-italic.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MontserratSemiBold-italic.fntdata"/><Relationship Id="rId14" Type="http://schemas.openxmlformats.org/officeDocument/2006/relationships/font" Target="fonts/MontserratSemiBold-bold.fntdata"/><Relationship Id="rId17" Type="http://schemas.openxmlformats.org/officeDocument/2006/relationships/font" Target="fonts/Montserrat-regular.fntdata"/><Relationship Id="rId16" Type="http://schemas.openxmlformats.org/officeDocument/2006/relationships/font" Target="fonts/MontserratSemiBold-boldItalic.fntdata"/><Relationship Id="rId5" Type="http://schemas.openxmlformats.org/officeDocument/2006/relationships/slide" Target="slides/slide1.xml"/><Relationship Id="rId19" Type="http://schemas.openxmlformats.org/officeDocument/2006/relationships/font" Target="fonts/Montserrat-italic.fntdata"/><Relationship Id="rId6" Type="http://schemas.openxmlformats.org/officeDocument/2006/relationships/slide" Target="slides/slide2.xml"/><Relationship Id="rId18" Type="http://schemas.openxmlformats.org/officeDocument/2006/relationships/font" Target="fonts/Montserrat-bold.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8ec479a853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8ec479a85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8c93c3c1a5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8c93c3c1a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8c141e5c49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8c141e5c49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8c141e5c49_0_3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8c141e5c49_0_3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86a2c24d88_1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86a2c24d88_1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8cb08c9f79_0_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8cb08c9f79_0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g8c6b869d3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7" name="Google Shape;127;g8c6b869d3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g8eb082d3e7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8eb082d3e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8" name="Shape 68"/>
        <p:cNvGrpSpPr/>
        <p:nvPr/>
      </p:nvGrpSpPr>
      <p:grpSpPr>
        <a:xfrm>
          <a:off x="0" y="0"/>
          <a:ext cx="0" cy="0"/>
          <a:chOff x="0" y="0"/>
          <a:chExt cx="0" cy="0"/>
        </a:xfrm>
      </p:grpSpPr>
      <p:sp>
        <p:nvSpPr>
          <p:cNvPr id="69" name="Google Shape;69;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chemeClr val="lt1"/>
              </a:buClr>
              <a:buSzPts val="7200"/>
              <a:buFont typeface="Montserrat SemiBold"/>
              <a:buNone/>
              <a:defRPr b="0" i="1" sz="7200">
                <a:solidFill>
                  <a:schemeClr val="lt1"/>
                </a:solidFill>
                <a:latin typeface="Montserrat SemiBold"/>
                <a:ea typeface="Montserrat SemiBold"/>
                <a:cs typeface="Montserrat SemiBold"/>
                <a:sym typeface="Montserrat SemiBold"/>
              </a:defRPr>
            </a:lvl1pPr>
            <a:lvl2pPr lvl="1">
              <a:spcBef>
                <a:spcPts val="0"/>
              </a:spcBef>
              <a:spcAft>
                <a:spcPts val="0"/>
              </a:spcAft>
              <a:buSzPts val="7200"/>
              <a:buFont typeface="Montserrat SemiBold"/>
              <a:buNone/>
              <a:defRPr sz="7200">
                <a:latin typeface="Montserrat SemiBold"/>
                <a:ea typeface="Montserrat SemiBold"/>
                <a:cs typeface="Montserrat SemiBold"/>
                <a:sym typeface="Montserrat SemiBold"/>
              </a:defRPr>
            </a:lvl2pPr>
            <a:lvl3pPr lvl="2">
              <a:spcBef>
                <a:spcPts val="0"/>
              </a:spcBef>
              <a:spcAft>
                <a:spcPts val="0"/>
              </a:spcAft>
              <a:buSzPts val="7200"/>
              <a:buFont typeface="Montserrat SemiBold"/>
              <a:buNone/>
              <a:defRPr sz="7200">
                <a:latin typeface="Montserrat SemiBold"/>
                <a:ea typeface="Montserrat SemiBold"/>
                <a:cs typeface="Montserrat SemiBold"/>
                <a:sym typeface="Montserrat SemiBold"/>
              </a:defRPr>
            </a:lvl3pPr>
            <a:lvl4pPr lvl="3">
              <a:spcBef>
                <a:spcPts val="0"/>
              </a:spcBef>
              <a:spcAft>
                <a:spcPts val="0"/>
              </a:spcAft>
              <a:buSzPts val="7200"/>
              <a:buFont typeface="Montserrat SemiBold"/>
              <a:buNone/>
              <a:defRPr sz="7200">
                <a:latin typeface="Montserrat SemiBold"/>
                <a:ea typeface="Montserrat SemiBold"/>
                <a:cs typeface="Montserrat SemiBold"/>
                <a:sym typeface="Montserrat SemiBold"/>
              </a:defRPr>
            </a:lvl4pPr>
            <a:lvl5pPr lvl="4">
              <a:spcBef>
                <a:spcPts val="0"/>
              </a:spcBef>
              <a:spcAft>
                <a:spcPts val="0"/>
              </a:spcAft>
              <a:buSzPts val="7200"/>
              <a:buFont typeface="Montserrat SemiBold"/>
              <a:buNone/>
              <a:defRPr sz="7200">
                <a:latin typeface="Montserrat SemiBold"/>
                <a:ea typeface="Montserrat SemiBold"/>
                <a:cs typeface="Montserrat SemiBold"/>
                <a:sym typeface="Montserrat SemiBold"/>
              </a:defRPr>
            </a:lvl5pPr>
            <a:lvl6pPr lvl="5">
              <a:spcBef>
                <a:spcPts val="0"/>
              </a:spcBef>
              <a:spcAft>
                <a:spcPts val="0"/>
              </a:spcAft>
              <a:buSzPts val="7200"/>
              <a:buFont typeface="Montserrat SemiBold"/>
              <a:buNone/>
              <a:defRPr sz="7200">
                <a:latin typeface="Montserrat SemiBold"/>
                <a:ea typeface="Montserrat SemiBold"/>
                <a:cs typeface="Montserrat SemiBold"/>
                <a:sym typeface="Montserrat SemiBold"/>
              </a:defRPr>
            </a:lvl6pPr>
            <a:lvl7pPr lvl="6">
              <a:spcBef>
                <a:spcPts val="0"/>
              </a:spcBef>
              <a:spcAft>
                <a:spcPts val="0"/>
              </a:spcAft>
              <a:buSzPts val="7200"/>
              <a:buFont typeface="Montserrat SemiBold"/>
              <a:buNone/>
              <a:defRPr sz="7200">
                <a:latin typeface="Montserrat SemiBold"/>
                <a:ea typeface="Montserrat SemiBold"/>
                <a:cs typeface="Montserrat SemiBold"/>
                <a:sym typeface="Montserrat SemiBold"/>
              </a:defRPr>
            </a:lvl7pPr>
            <a:lvl8pPr lvl="7">
              <a:spcBef>
                <a:spcPts val="0"/>
              </a:spcBef>
              <a:spcAft>
                <a:spcPts val="0"/>
              </a:spcAft>
              <a:buSzPts val="7200"/>
              <a:buFont typeface="Montserrat SemiBold"/>
              <a:buNone/>
              <a:defRPr sz="7200">
                <a:latin typeface="Montserrat SemiBold"/>
                <a:ea typeface="Montserrat SemiBold"/>
                <a:cs typeface="Montserrat SemiBold"/>
                <a:sym typeface="Montserrat SemiBold"/>
              </a:defRPr>
            </a:lvl8pPr>
            <a:lvl9pPr lvl="8">
              <a:spcBef>
                <a:spcPts val="0"/>
              </a:spcBef>
              <a:spcAft>
                <a:spcPts val="0"/>
              </a:spcAft>
              <a:buSzPts val="7200"/>
              <a:buFont typeface="Montserrat SemiBold"/>
              <a:buNone/>
              <a:defRPr sz="7200">
                <a:latin typeface="Montserrat SemiBold"/>
                <a:ea typeface="Montserrat SemiBold"/>
                <a:cs typeface="Montserrat SemiBold"/>
                <a:sym typeface="Montserrat SemiBold"/>
              </a:defRPr>
            </a:lvl9pPr>
          </a:lstStyle>
          <a:p/>
        </p:txBody>
      </p:sp>
      <p:sp>
        <p:nvSpPr>
          <p:cNvPr id="70" name="Google Shape;70;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chemeClr val="lt1"/>
                </a:solidFill>
                <a:latin typeface="Montserrat SemiBold"/>
                <a:ea typeface="Montserrat SemiBold"/>
                <a:cs typeface="Montserrat SemiBold"/>
                <a:sym typeface="Montserrat SemiBold"/>
              </a:defRPr>
            </a:lvl1pPr>
            <a:lvl2pPr lvl="1">
              <a:spcBef>
                <a:spcPts val="0"/>
              </a:spcBef>
              <a:spcAft>
                <a:spcPts val="0"/>
              </a:spcAft>
              <a:buNone/>
              <a:defRPr/>
            </a:lvl2pPr>
            <a:lvl3pPr lvl="2">
              <a:spcBef>
                <a:spcPts val="2000"/>
              </a:spcBef>
              <a:spcAft>
                <a:spcPts val="0"/>
              </a:spcAft>
              <a:buNone/>
              <a:defRPr/>
            </a:lvl3pPr>
            <a:lvl4pPr lvl="3">
              <a:spcBef>
                <a:spcPts val="2000"/>
              </a:spcBef>
              <a:spcAft>
                <a:spcPts val="0"/>
              </a:spcAft>
              <a:buNone/>
              <a:defRPr/>
            </a:lvl4pPr>
            <a:lvl5pPr lvl="4">
              <a:spcBef>
                <a:spcPts val="2000"/>
              </a:spcBef>
              <a:spcAft>
                <a:spcPts val="0"/>
              </a:spcAft>
              <a:buNone/>
              <a:defRPr/>
            </a:lvl5pPr>
            <a:lvl6pPr lvl="5">
              <a:spcBef>
                <a:spcPts val="2000"/>
              </a:spcBef>
              <a:spcAft>
                <a:spcPts val="0"/>
              </a:spcAft>
              <a:buNone/>
              <a:defRPr/>
            </a:lvl6pPr>
            <a:lvl7pPr lvl="6">
              <a:spcBef>
                <a:spcPts val="2000"/>
              </a:spcBef>
              <a:spcAft>
                <a:spcPts val="0"/>
              </a:spcAft>
              <a:buNone/>
              <a:defRPr/>
            </a:lvl7pPr>
            <a:lvl8pPr lvl="7">
              <a:spcBef>
                <a:spcPts val="2000"/>
              </a:spcBef>
              <a:spcAft>
                <a:spcPts val="0"/>
              </a:spcAft>
              <a:buNone/>
              <a:defRPr/>
            </a:lvl8pPr>
            <a:lvl9pPr lvl="8">
              <a:spcBef>
                <a:spcPts val="2000"/>
              </a:spcBef>
              <a:spcAft>
                <a:spcPts val="2000"/>
              </a:spcAft>
              <a:buNone/>
              <a:defRPr/>
            </a:lvl9pPr>
          </a:lstStyle>
          <a:p/>
        </p:txBody>
      </p:sp>
      <p:pic>
        <p:nvPicPr>
          <p:cNvPr id="71" name="Google Shape;71;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2" name="Shape 72"/>
        <p:cNvGrpSpPr/>
        <p:nvPr/>
      </p:nvGrpSpPr>
      <p:grpSpPr>
        <a:xfrm>
          <a:off x="0" y="0"/>
          <a:ext cx="0" cy="0"/>
          <a:chOff x="0" y="0"/>
          <a:chExt cx="0" cy="0"/>
        </a:xfrm>
      </p:grpSpPr>
      <p:sp>
        <p:nvSpPr>
          <p:cNvPr id="73" name="Google Shape;73;p12"/>
          <p:cNvSpPr txBox="1"/>
          <p:nvPr>
            <p:ph idx="1" type="body"/>
          </p:nvPr>
        </p:nvSpPr>
        <p:spPr>
          <a:xfrm>
            <a:off x="936000" y="9252000"/>
            <a:ext cx="7884000" cy="6408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1600"/>
              <a:buNone/>
              <a:defRPr sz="16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4" name="Shape 74"/>
        <p:cNvGrpSpPr/>
        <p:nvPr/>
      </p:nvGrpSpPr>
      <p:grpSpPr>
        <a:xfrm>
          <a:off x="0" y="0"/>
          <a:ext cx="0" cy="0"/>
          <a:chOff x="0" y="0"/>
          <a:chExt cx="0" cy="0"/>
        </a:xfrm>
      </p:grpSpPr>
      <p:sp>
        <p:nvSpPr>
          <p:cNvPr id="75" name="Google Shape;75;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chemeClr val="lt1"/>
              </a:buClr>
              <a:buSzPts val="6000"/>
              <a:buFont typeface="Montserrat SemiBold"/>
              <a:buNone/>
              <a:defRPr b="0" sz="6000">
                <a:solidFill>
                  <a:schemeClr val="lt1"/>
                </a:solidFill>
                <a:latin typeface="Montserrat SemiBold"/>
                <a:ea typeface="Montserrat SemiBold"/>
                <a:cs typeface="Montserrat SemiBold"/>
                <a:sym typeface="Montserrat SemiBold"/>
              </a:defRPr>
            </a:lvl1pPr>
            <a:lvl2pPr lvl="1" rtl="0" algn="ctr">
              <a:spcBef>
                <a:spcPts val="0"/>
              </a:spcBef>
              <a:spcAft>
                <a:spcPts val="0"/>
              </a:spcAft>
              <a:buSzPts val="7200"/>
              <a:buNone/>
              <a:defRPr sz="7200"/>
            </a:lvl2pPr>
            <a:lvl3pPr lvl="2" rtl="0" algn="ctr">
              <a:spcBef>
                <a:spcPts val="0"/>
              </a:spcBef>
              <a:spcAft>
                <a:spcPts val="0"/>
              </a:spcAft>
              <a:buSzPts val="7200"/>
              <a:buNone/>
              <a:defRPr sz="7200"/>
            </a:lvl3pPr>
            <a:lvl4pPr lvl="3" rtl="0" algn="ctr">
              <a:spcBef>
                <a:spcPts val="0"/>
              </a:spcBef>
              <a:spcAft>
                <a:spcPts val="0"/>
              </a:spcAft>
              <a:buSzPts val="7200"/>
              <a:buNone/>
              <a:defRPr sz="7200"/>
            </a:lvl4pPr>
            <a:lvl5pPr lvl="4" rtl="0" algn="ctr">
              <a:spcBef>
                <a:spcPts val="0"/>
              </a:spcBef>
              <a:spcAft>
                <a:spcPts val="0"/>
              </a:spcAft>
              <a:buSzPts val="7200"/>
              <a:buNone/>
              <a:defRPr sz="7200"/>
            </a:lvl5pPr>
            <a:lvl6pPr lvl="5" rtl="0" algn="ctr">
              <a:spcBef>
                <a:spcPts val="0"/>
              </a:spcBef>
              <a:spcAft>
                <a:spcPts val="0"/>
              </a:spcAft>
              <a:buSzPts val="7200"/>
              <a:buNone/>
              <a:defRPr sz="7200"/>
            </a:lvl6pPr>
            <a:lvl7pPr lvl="6" rtl="0" algn="ctr">
              <a:spcBef>
                <a:spcPts val="0"/>
              </a:spcBef>
              <a:spcAft>
                <a:spcPts val="0"/>
              </a:spcAft>
              <a:buSzPts val="7200"/>
              <a:buNone/>
              <a:defRPr sz="7200"/>
            </a:lvl7pPr>
            <a:lvl8pPr lvl="7" rtl="0" algn="ctr">
              <a:spcBef>
                <a:spcPts val="0"/>
              </a:spcBef>
              <a:spcAft>
                <a:spcPts val="0"/>
              </a:spcAft>
              <a:buSzPts val="7200"/>
              <a:buNone/>
              <a:defRPr sz="7200"/>
            </a:lvl8pPr>
            <a:lvl9pPr lvl="8" rtl="0" algn="ctr">
              <a:spcBef>
                <a:spcPts val="0"/>
              </a:spcBef>
              <a:spcAft>
                <a:spcPts val="0"/>
              </a:spcAft>
              <a:buSzPts val="7200"/>
              <a:buNone/>
              <a:defRPr sz="7200"/>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chemeClr val="lt1"/>
                </a:solidFill>
                <a:latin typeface="Montserrat Medium"/>
                <a:ea typeface="Montserrat Medium"/>
                <a:cs typeface="Montserrat Medium"/>
                <a:sym typeface="Montserrat Medium"/>
              </a:defRPr>
            </a:lvl1pPr>
            <a:lvl2pPr lvl="1" rtl="0">
              <a:buNone/>
              <a:defRPr sz="1600">
                <a:solidFill>
                  <a:schemeClr val="lt1"/>
                </a:solidFill>
                <a:latin typeface="Montserrat Medium"/>
                <a:ea typeface="Montserrat Medium"/>
                <a:cs typeface="Montserrat Medium"/>
                <a:sym typeface="Montserrat Medium"/>
              </a:defRPr>
            </a:lvl2pPr>
            <a:lvl3pPr lvl="2" rtl="0">
              <a:buNone/>
              <a:defRPr sz="1600">
                <a:solidFill>
                  <a:schemeClr val="lt1"/>
                </a:solidFill>
                <a:latin typeface="Montserrat Medium"/>
                <a:ea typeface="Montserrat Medium"/>
                <a:cs typeface="Montserrat Medium"/>
                <a:sym typeface="Montserrat Medium"/>
              </a:defRPr>
            </a:lvl3pPr>
            <a:lvl4pPr lvl="3" rtl="0">
              <a:buNone/>
              <a:defRPr sz="1600">
                <a:solidFill>
                  <a:schemeClr val="lt1"/>
                </a:solidFill>
                <a:latin typeface="Montserrat Medium"/>
                <a:ea typeface="Montserrat Medium"/>
                <a:cs typeface="Montserrat Medium"/>
                <a:sym typeface="Montserrat Medium"/>
              </a:defRPr>
            </a:lvl4pPr>
            <a:lvl5pPr lvl="4" rtl="0">
              <a:buNone/>
              <a:defRPr sz="1600">
                <a:solidFill>
                  <a:schemeClr val="lt1"/>
                </a:solidFill>
                <a:latin typeface="Montserrat Medium"/>
                <a:ea typeface="Montserrat Medium"/>
                <a:cs typeface="Montserrat Medium"/>
                <a:sym typeface="Montserrat Medium"/>
              </a:defRPr>
            </a:lvl5pPr>
            <a:lvl6pPr lvl="5" rtl="0">
              <a:buNone/>
              <a:defRPr sz="1600">
                <a:solidFill>
                  <a:schemeClr val="lt1"/>
                </a:solidFill>
                <a:latin typeface="Montserrat Medium"/>
                <a:ea typeface="Montserrat Medium"/>
                <a:cs typeface="Montserrat Medium"/>
                <a:sym typeface="Montserrat Medium"/>
              </a:defRPr>
            </a:lvl6pPr>
            <a:lvl7pPr lvl="6" rtl="0">
              <a:buNone/>
              <a:defRPr sz="1600">
                <a:solidFill>
                  <a:schemeClr val="lt1"/>
                </a:solidFill>
                <a:latin typeface="Montserrat Medium"/>
                <a:ea typeface="Montserrat Medium"/>
                <a:cs typeface="Montserrat Medium"/>
                <a:sym typeface="Montserrat Medium"/>
              </a:defRPr>
            </a:lvl7pPr>
            <a:lvl8pPr lvl="7" rtl="0">
              <a:buNone/>
              <a:defRPr sz="1600">
                <a:solidFill>
                  <a:schemeClr val="lt1"/>
                </a:solidFill>
                <a:latin typeface="Montserrat Medium"/>
                <a:ea typeface="Montserrat Medium"/>
                <a:cs typeface="Montserrat Medium"/>
                <a:sym typeface="Montserrat Medium"/>
              </a:defRPr>
            </a:lvl8pPr>
            <a:lvl9pPr lvl="8" rtl="0">
              <a:buNone/>
              <a:defRPr sz="1600">
                <a:solidFill>
                  <a:schemeClr val="lt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876300"/>
            <a:ext cx="1645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381000" lvl="4" marL="2286000">
              <a:spcBef>
                <a:spcPts val="1600"/>
              </a:spcBef>
              <a:spcAft>
                <a:spcPts val="0"/>
              </a:spcAft>
              <a:buSzPts val="2400"/>
              <a:buChar char="–"/>
              <a:defRPr/>
            </a:lvl5pPr>
            <a:lvl6pPr indent="-381000" lvl="5" marL="2743200">
              <a:spcBef>
                <a:spcPts val="1200"/>
              </a:spcBef>
              <a:spcAft>
                <a:spcPts val="0"/>
              </a:spcAft>
              <a:buSzPts val="2400"/>
              <a:buChar char="–"/>
              <a:defRPr/>
            </a:lvl6pPr>
            <a:lvl7pPr indent="-355600" lvl="6" marL="3200400">
              <a:spcBef>
                <a:spcPts val="1200"/>
              </a:spcBef>
              <a:spcAft>
                <a:spcPts val="0"/>
              </a:spcAft>
              <a:buSzPts val="2000"/>
              <a:buChar char="–"/>
              <a:defRPr/>
            </a:lvl7pPr>
            <a:lvl8pPr indent="-355600" lvl="7" marL="3657600">
              <a:spcBef>
                <a:spcPts val="800"/>
              </a:spcBef>
              <a:spcAft>
                <a:spcPts val="0"/>
              </a:spcAft>
              <a:buSzPts val="2000"/>
              <a:buChar char="–"/>
              <a:defRPr/>
            </a:lvl8pPr>
            <a:lvl9pPr indent="-330200" lvl="8" marL="4114800">
              <a:spcBef>
                <a:spcPts val="800"/>
              </a:spcBef>
              <a:spcAft>
                <a:spcPts val="400"/>
              </a:spcAft>
              <a:buSzPts val="16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381000" lvl="4" marL="2286000">
              <a:spcBef>
                <a:spcPts val="1600"/>
              </a:spcBef>
              <a:spcAft>
                <a:spcPts val="0"/>
              </a:spcAft>
              <a:buSzPts val="2400"/>
              <a:buChar char="–"/>
              <a:defRPr sz="2400"/>
            </a:lvl5pPr>
            <a:lvl6pPr indent="-381000" lvl="5" marL="2743200">
              <a:spcBef>
                <a:spcPts val="1200"/>
              </a:spcBef>
              <a:spcAft>
                <a:spcPts val="0"/>
              </a:spcAft>
              <a:buSzPts val="2400"/>
              <a:buChar char="–"/>
              <a:defRPr sz="2400"/>
            </a:lvl6pPr>
            <a:lvl7pPr indent="-355600" lvl="6" marL="3200400">
              <a:spcBef>
                <a:spcPts val="1200"/>
              </a:spcBef>
              <a:spcAft>
                <a:spcPts val="0"/>
              </a:spcAft>
              <a:buSzPts val="2000"/>
              <a:buChar char="–"/>
              <a:defRPr/>
            </a:lvl7pPr>
            <a:lvl8pPr indent="-355600" lvl="7" marL="3657600">
              <a:spcBef>
                <a:spcPts val="800"/>
              </a:spcBef>
              <a:spcAft>
                <a:spcPts val="0"/>
              </a:spcAft>
              <a:buSzPts val="2000"/>
              <a:buChar char="–"/>
              <a:defRPr/>
            </a:lvl8pPr>
            <a:lvl9pPr indent="-330200" lvl="8" marL="4114800">
              <a:spcBef>
                <a:spcPts val="800"/>
              </a:spcBef>
              <a:spcAft>
                <a:spcPts val="400"/>
              </a:spcAft>
              <a:buSzPts val="16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381000" lvl="4" marL="2286000">
              <a:spcBef>
                <a:spcPts val="1600"/>
              </a:spcBef>
              <a:spcAft>
                <a:spcPts val="0"/>
              </a:spcAft>
              <a:buSzPts val="2400"/>
              <a:buChar char="–"/>
              <a:defRPr sz="2400"/>
            </a:lvl5pPr>
            <a:lvl6pPr indent="-381000" lvl="5" marL="2743200">
              <a:spcBef>
                <a:spcPts val="1200"/>
              </a:spcBef>
              <a:spcAft>
                <a:spcPts val="0"/>
              </a:spcAft>
              <a:buSzPts val="2400"/>
              <a:buChar char="–"/>
              <a:defRPr sz="2400"/>
            </a:lvl6pPr>
            <a:lvl7pPr indent="-355600" lvl="6" marL="3200400">
              <a:spcBef>
                <a:spcPts val="1200"/>
              </a:spcBef>
              <a:spcAft>
                <a:spcPts val="0"/>
              </a:spcAft>
              <a:buSzPts val="2000"/>
              <a:buChar char="–"/>
              <a:defRPr/>
            </a:lvl7pPr>
            <a:lvl8pPr indent="-355600" lvl="7" marL="3657600">
              <a:spcBef>
                <a:spcPts val="800"/>
              </a:spcBef>
              <a:spcAft>
                <a:spcPts val="0"/>
              </a:spcAft>
              <a:buSzPts val="2000"/>
              <a:buChar char="–"/>
              <a:defRPr/>
            </a:lvl8pPr>
            <a:lvl9pPr indent="-330200" lvl="8" marL="4114800">
              <a:spcBef>
                <a:spcPts val="800"/>
              </a:spcBef>
              <a:spcAft>
                <a:spcPts val="400"/>
              </a:spcAft>
              <a:buSzPts val="16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body"/>
          </p:nvPr>
        </p:nvSpPr>
        <p:spPr>
          <a:xfrm>
            <a:off x="906400" y="2857850"/>
            <a:ext cx="16463400" cy="8106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381000" lvl="4" marL="2286000">
              <a:spcBef>
                <a:spcPts val="1600"/>
              </a:spcBef>
              <a:spcAft>
                <a:spcPts val="0"/>
              </a:spcAft>
              <a:buSzPts val="2400"/>
              <a:buChar char="–"/>
              <a:defRPr/>
            </a:lvl5pPr>
            <a:lvl6pPr indent="-381000" lvl="5" marL="2743200">
              <a:spcBef>
                <a:spcPts val="1200"/>
              </a:spcBef>
              <a:spcAft>
                <a:spcPts val="0"/>
              </a:spcAft>
              <a:buSzPts val="2400"/>
              <a:buChar char="–"/>
              <a:defRPr/>
            </a:lvl6pPr>
            <a:lvl7pPr indent="-355600" lvl="6" marL="3200400">
              <a:spcBef>
                <a:spcPts val="1200"/>
              </a:spcBef>
              <a:spcAft>
                <a:spcPts val="0"/>
              </a:spcAft>
              <a:buSzPts val="2000"/>
              <a:buChar char="–"/>
              <a:defRPr/>
            </a:lvl7pPr>
            <a:lvl8pPr indent="-355600" lvl="7" marL="3657600">
              <a:spcBef>
                <a:spcPts val="800"/>
              </a:spcBef>
              <a:spcAft>
                <a:spcPts val="0"/>
              </a:spcAft>
              <a:buSzPts val="2000"/>
              <a:buChar char="–"/>
              <a:defRPr/>
            </a:lvl8pPr>
            <a:lvl9pPr indent="-330200" lvl="8" marL="4114800">
              <a:spcBef>
                <a:spcPts val="800"/>
              </a:spcBef>
              <a:spcAft>
                <a:spcPts val="400"/>
              </a:spcAft>
              <a:buSzPts val="1600"/>
              <a:buChar char="–"/>
              <a:defRPr/>
            </a:lvl9pPr>
          </a:lstStyle>
          <a:p/>
        </p:txBody>
      </p:sp>
      <p:sp>
        <p:nvSpPr>
          <p:cNvPr id="37" name="Google Shape;37;p7"/>
          <p:cNvSpPr txBox="1"/>
          <p:nvPr>
            <p:ph idx="2"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8" name="Google Shape;38;p7"/>
          <p:cNvSpPr txBox="1"/>
          <p:nvPr>
            <p:ph idx="3"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381000" lvl="0" marL="457200">
              <a:lnSpc>
                <a:spcPct val="115000"/>
              </a:lnSpc>
              <a:spcBef>
                <a:spcPts val="0"/>
              </a:spcBef>
              <a:spcAft>
                <a:spcPts val="0"/>
              </a:spcAft>
              <a:buSzPts val="2400"/>
              <a:buChar char="●"/>
              <a:defRPr sz="2400"/>
            </a:lvl1pPr>
            <a:lvl2pPr indent="-381000" lvl="1" marL="914400">
              <a:lnSpc>
                <a:spcPct val="115000"/>
              </a:lnSpc>
              <a:spcBef>
                <a:spcPts val="1200"/>
              </a:spcBef>
              <a:spcAft>
                <a:spcPts val="0"/>
              </a:spcAft>
              <a:buSzPts val="2400"/>
              <a:buChar char="–"/>
              <a:defRPr sz="2400"/>
            </a:lvl2pPr>
            <a:lvl3pPr indent="-381000" lvl="2" marL="1371600">
              <a:lnSpc>
                <a:spcPct val="115000"/>
              </a:lnSpc>
              <a:spcBef>
                <a:spcPts val="1200"/>
              </a:spcBef>
              <a:spcAft>
                <a:spcPts val="0"/>
              </a:spcAft>
              <a:buSzPts val="2400"/>
              <a:buChar char="–"/>
              <a:defRPr sz="2400"/>
            </a:lvl3pPr>
            <a:lvl4pPr indent="-381000" lvl="3" marL="1828800">
              <a:lnSpc>
                <a:spcPct val="115000"/>
              </a:lnSpc>
              <a:spcBef>
                <a:spcPts val="1200"/>
              </a:spcBef>
              <a:spcAft>
                <a:spcPts val="0"/>
              </a:spcAft>
              <a:buSzPts val="2400"/>
              <a:buChar char="–"/>
              <a:defRPr sz="2400"/>
            </a:lvl4pPr>
            <a:lvl5pPr indent="-381000" lvl="4" marL="2286000">
              <a:lnSpc>
                <a:spcPct val="115000"/>
              </a:lnSpc>
              <a:spcBef>
                <a:spcPts val="1200"/>
              </a:spcBef>
              <a:spcAft>
                <a:spcPts val="0"/>
              </a:spcAft>
              <a:buSzPts val="2400"/>
              <a:buChar char="–"/>
              <a:defRPr/>
            </a:lvl5pPr>
            <a:lvl6pPr indent="-381000" lvl="5" marL="2743200">
              <a:lnSpc>
                <a:spcPct val="115000"/>
              </a:lnSpc>
              <a:spcBef>
                <a:spcPts val="1200"/>
              </a:spcBef>
              <a:spcAft>
                <a:spcPts val="0"/>
              </a:spcAft>
              <a:buSzPts val="2400"/>
              <a:buChar char="–"/>
              <a:defRPr/>
            </a:lvl6pPr>
            <a:lvl7pPr indent="-381000" lvl="6" marL="3200400">
              <a:lnSpc>
                <a:spcPct val="115000"/>
              </a:lnSpc>
              <a:spcBef>
                <a:spcPts val="1200"/>
              </a:spcBef>
              <a:spcAft>
                <a:spcPts val="0"/>
              </a:spcAft>
              <a:buSzPts val="2400"/>
              <a:buChar char="–"/>
              <a:defRPr sz="2400"/>
            </a:lvl7pPr>
            <a:lvl8pPr indent="-381000" lvl="7" marL="3657600">
              <a:lnSpc>
                <a:spcPct val="115000"/>
              </a:lnSpc>
              <a:spcBef>
                <a:spcPts val="1200"/>
              </a:spcBef>
              <a:spcAft>
                <a:spcPts val="0"/>
              </a:spcAft>
              <a:buSzPts val="2400"/>
              <a:buChar char="–"/>
              <a:defRPr sz="2400"/>
            </a:lvl8pPr>
            <a:lvl9pPr indent="-381000" lvl="8" marL="4114800">
              <a:lnSpc>
                <a:spcPct val="115000"/>
              </a:lnSpc>
              <a:spcBef>
                <a:spcPts val="1200"/>
              </a:spcBef>
              <a:spcAft>
                <a:spcPts val="1200"/>
              </a:spcAft>
              <a:buSzPts val="2400"/>
              <a:buChar char="–"/>
              <a:defRPr sz="2400"/>
            </a:lvl9pPr>
          </a:lstStyle>
          <a:p/>
        </p:txBody>
      </p:sp>
      <p:sp>
        <p:nvSpPr>
          <p:cNvPr id="39" name="Google Shape;39;p7"/>
          <p:cNvSpPr txBox="1"/>
          <p:nvPr>
            <p:ph idx="4"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0" name="Google Shape;40;p7"/>
          <p:cNvSpPr txBox="1"/>
          <p:nvPr>
            <p:ph idx="5"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381000" lvl="0" marL="457200" rtl="0">
              <a:lnSpc>
                <a:spcPct val="115000"/>
              </a:lnSpc>
              <a:spcBef>
                <a:spcPts val="0"/>
              </a:spcBef>
              <a:spcAft>
                <a:spcPts val="0"/>
              </a:spcAft>
              <a:buSzPts val="2400"/>
              <a:buChar char="●"/>
              <a:defRPr sz="2400"/>
            </a:lvl1pPr>
            <a:lvl2pPr indent="-381000" lvl="1" marL="914400" rtl="0">
              <a:lnSpc>
                <a:spcPct val="115000"/>
              </a:lnSpc>
              <a:spcBef>
                <a:spcPts val="1200"/>
              </a:spcBef>
              <a:spcAft>
                <a:spcPts val="0"/>
              </a:spcAft>
              <a:buSzPts val="2400"/>
              <a:buChar char="–"/>
              <a:defRPr sz="2400"/>
            </a:lvl2pPr>
            <a:lvl3pPr indent="-381000" lvl="2" marL="1371600" rtl="0">
              <a:lnSpc>
                <a:spcPct val="115000"/>
              </a:lnSpc>
              <a:spcBef>
                <a:spcPts val="1200"/>
              </a:spcBef>
              <a:spcAft>
                <a:spcPts val="0"/>
              </a:spcAft>
              <a:buSzPts val="2400"/>
              <a:buChar char="–"/>
              <a:defRPr sz="2400"/>
            </a:lvl3pPr>
            <a:lvl4pPr indent="-381000" lvl="3" marL="1828800" rtl="0">
              <a:lnSpc>
                <a:spcPct val="115000"/>
              </a:lnSpc>
              <a:spcBef>
                <a:spcPts val="1200"/>
              </a:spcBef>
              <a:spcAft>
                <a:spcPts val="0"/>
              </a:spcAft>
              <a:buSzPts val="2400"/>
              <a:buChar char="–"/>
              <a:defRPr sz="2400"/>
            </a:lvl4pPr>
            <a:lvl5pPr indent="-381000" lvl="4" marL="2286000" rtl="0">
              <a:lnSpc>
                <a:spcPct val="115000"/>
              </a:lnSpc>
              <a:spcBef>
                <a:spcPts val="1200"/>
              </a:spcBef>
              <a:spcAft>
                <a:spcPts val="0"/>
              </a:spcAft>
              <a:buSzPts val="2400"/>
              <a:buChar char="–"/>
              <a:defRPr/>
            </a:lvl5pPr>
            <a:lvl6pPr indent="-381000" lvl="5" marL="2743200" rtl="0">
              <a:lnSpc>
                <a:spcPct val="115000"/>
              </a:lnSpc>
              <a:spcBef>
                <a:spcPts val="1200"/>
              </a:spcBef>
              <a:spcAft>
                <a:spcPts val="0"/>
              </a:spcAft>
              <a:buSzPts val="2400"/>
              <a:buChar char="–"/>
              <a:defRPr/>
            </a:lvl6pPr>
            <a:lvl7pPr indent="-381000" lvl="6" marL="3200400" rtl="0">
              <a:lnSpc>
                <a:spcPct val="115000"/>
              </a:lnSpc>
              <a:spcBef>
                <a:spcPts val="1200"/>
              </a:spcBef>
              <a:spcAft>
                <a:spcPts val="0"/>
              </a:spcAft>
              <a:buSzPts val="2400"/>
              <a:buChar char="–"/>
              <a:defRPr sz="2400"/>
            </a:lvl7pPr>
            <a:lvl8pPr indent="-381000" lvl="7" marL="3657600" rtl="0">
              <a:lnSpc>
                <a:spcPct val="115000"/>
              </a:lnSpc>
              <a:spcBef>
                <a:spcPts val="1200"/>
              </a:spcBef>
              <a:spcAft>
                <a:spcPts val="0"/>
              </a:spcAft>
              <a:buSzPts val="2400"/>
              <a:buChar char="–"/>
              <a:defRPr sz="2400"/>
            </a:lvl8pPr>
            <a:lvl9pPr indent="-381000" lvl="8" marL="4114800" rtl="0">
              <a:lnSpc>
                <a:spcPct val="115000"/>
              </a:lnSpc>
              <a:spcBef>
                <a:spcPts val="1200"/>
              </a:spcBef>
              <a:spcAft>
                <a:spcPts val="1200"/>
              </a:spcAft>
              <a:buSzPts val="2400"/>
              <a:buChar char="–"/>
              <a:defRPr sz="2400"/>
            </a:lvl9pPr>
          </a:lstStyle>
          <a:p/>
        </p:txBody>
      </p:sp>
      <p:sp>
        <p:nvSpPr>
          <p:cNvPr id="41" name="Google Shape;41;p7"/>
          <p:cNvSpPr txBox="1"/>
          <p:nvPr>
            <p:ph idx="6"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2" name="Google Shape;42;p7"/>
          <p:cNvSpPr txBox="1"/>
          <p:nvPr>
            <p:ph idx="7"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381000" lvl="0" marL="457200" rtl="0">
              <a:lnSpc>
                <a:spcPct val="115000"/>
              </a:lnSpc>
              <a:spcBef>
                <a:spcPts val="0"/>
              </a:spcBef>
              <a:spcAft>
                <a:spcPts val="0"/>
              </a:spcAft>
              <a:buSzPts val="2400"/>
              <a:buChar char="●"/>
              <a:defRPr sz="2400"/>
            </a:lvl1pPr>
            <a:lvl2pPr indent="-381000" lvl="1" marL="914400" rtl="0">
              <a:lnSpc>
                <a:spcPct val="115000"/>
              </a:lnSpc>
              <a:spcBef>
                <a:spcPts val="1200"/>
              </a:spcBef>
              <a:spcAft>
                <a:spcPts val="0"/>
              </a:spcAft>
              <a:buSzPts val="2400"/>
              <a:buChar char="–"/>
              <a:defRPr sz="2400"/>
            </a:lvl2pPr>
            <a:lvl3pPr indent="-381000" lvl="2" marL="1371600" rtl="0">
              <a:lnSpc>
                <a:spcPct val="115000"/>
              </a:lnSpc>
              <a:spcBef>
                <a:spcPts val="1200"/>
              </a:spcBef>
              <a:spcAft>
                <a:spcPts val="0"/>
              </a:spcAft>
              <a:buSzPts val="2400"/>
              <a:buChar char="–"/>
              <a:defRPr sz="2400"/>
            </a:lvl3pPr>
            <a:lvl4pPr indent="-381000" lvl="3" marL="1828800" rtl="0">
              <a:lnSpc>
                <a:spcPct val="115000"/>
              </a:lnSpc>
              <a:spcBef>
                <a:spcPts val="1200"/>
              </a:spcBef>
              <a:spcAft>
                <a:spcPts val="0"/>
              </a:spcAft>
              <a:buSzPts val="2400"/>
              <a:buChar char="–"/>
              <a:defRPr sz="2400"/>
            </a:lvl4pPr>
            <a:lvl5pPr indent="-381000" lvl="4" marL="2286000" rtl="0">
              <a:lnSpc>
                <a:spcPct val="115000"/>
              </a:lnSpc>
              <a:spcBef>
                <a:spcPts val="1200"/>
              </a:spcBef>
              <a:spcAft>
                <a:spcPts val="0"/>
              </a:spcAft>
              <a:buSzPts val="2400"/>
              <a:buChar char="–"/>
              <a:defRPr/>
            </a:lvl5pPr>
            <a:lvl6pPr indent="-381000" lvl="5" marL="2743200" rtl="0">
              <a:lnSpc>
                <a:spcPct val="115000"/>
              </a:lnSpc>
              <a:spcBef>
                <a:spcPts val="1200"/>
              </a:spcBef>
              <a:spcAft>
                <a:spcPts val="0"/>
              </a:spcAft>
              <a:buSzPts val="2400"/>
              <a:buChar char="–"/>
              <a:defRPr/>
            </a:lvl6pPr>
            <a:lvl7pPr indent="-381000" lvl="6" marL="3200400" rtl="0">
              <a:lnSpc>
                <a:spcPct val="115000"/>
              </a:lnSpc>
              <a:spcBef>
                <a:spcPts val="1200"/>
              </a:spcBef>
              <a:spcAft>
                <a:spcPts val="0"/>
              </a:spcAft>
              <a:buSzPts val="2400"/>
              <a:buChar char="–"/>
              <a:defRPr sz="2400"/>
            </a:lvl7pPr>
            <a:lvl8pPr indent="-381000" lvl="7" marL="3657600" rtl="0">
              <a:lnSpc>
                <a:spcPct val="115000"/>
              </a:lnSpc>
              <a:spcBef>
                <a:spcPts val="1200"/>
              </a:spcBef>
              <a:spcAft>
                <a:spcPts val="0"/>
              </a:spcAft>
              <a:buSzPts val="2400"/>
              <a:buChar char="–"/>
              <a:defRPr sz="2400"/>
            </a:lvl8pPr>
            <a:lvl9pPr indent="-381000" lvl="8" marL="4114800" rtl="0">
              <a:lnSpc>
                <a:spcPct val="115000"/>
              </a:lnSpc>
              <a:spcBef>
                <a:spcPts val="1200"/>
              </a:spcBef>
              <a:spcAft>
                <a:spcPts val="1200"/>
              </a:spcAft>
              <a:buSzPts val="2400"/>
              <a:buChar char="–"/>
              <a:defRPr sz="2400"/>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3" name="Shape 43"/>
        <p:cNvGrpSpPr/>
        <p:nvPr/>
      </p:nvGrpSpPr>
      <p:grpSpPr>
        <a:xfrm>
          <a:off x="0" y="0"/>
          <a:ext cx="0" cy="0"/>
          <a:chOff x="0" y="0"/>
          <a:chExt cx="0" cy="0"/>
        </a:xfrm>
      </p:grpSpPr>
      <p:sp>
        <p:nvSpPr>
          <p:cNvPr id="44" name="Google Shape;44;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5" name="Google Shape;45;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6" name="Google Shape;46;p8"/>
          <p:cNvSpPr txBox="1"/>
          <p:nvPr>
            <p:ph idx="2" type="subTitle"/>
          </p:nvPr>
        </p:nvSpPr>
        <p:spPr>
          <a:xfrm>
            <a:off x="11111450" y="5342400"/>
            <a:ext cx="6258600" cy="7890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sz="2800">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7" name="Google Shape;47;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381000" lvl="4" marL="2286000">
              <a:spcBef>
                <a:spcPts val="1600"/>
              </a:spcBef>
              <a:spcAft>
                <a:spcPts val="0"/>
              </a:spcAft>
              <a:buSzPts val="2400"/>
              <a:buChar char="–"/>
              <a:defRPr/>
            </a:lvl5pPr>
            <a:lvl6pPr indent="-381000" lvl="5" marL="2743200">
              <a:spcBef>
                <a:spcPts val="1200"/>
              </a:spcBef>
              <a:spcAft>
                <a:spcPts val="0"/>
              </a:spcAft>
              <a:buSzPts val="2400"/>
              <a:buChar char="–"/>
              <a:defRPr/>
            </a:lvl6pPr>
            <a:lvl7pPr indent="-355600" lvl="6" marL="3200400">
              <a:spcBef>
                <a:spcPts val="1200"/>
              </a:spcBef>
              <a:spcAft>
                <a:spcPts val="0"/>
              </a:spcAft>
              <a:buSzPts val="2000"/>
              <a:buChar char="–"/>
              <a:defRPr/>
            </a:lvl7pPr>
            <a:lvl8pPr indent="-355600" lvl="7" marL="3657600">
              <a:spcBef>
                <a:spcPts val="800"/>
              </a:spcBef>
              <a:spcAft>
                <a:spcPts val="0"/>
              </a:spcAft>
              <a:buSzPts val="2000"/>
              <a:buChar char="–"/>
              <a:defRPr/>
            </a:lvl8pPr>
            <a:lvl9pPr indent="-330200" lvl="8" marL="4114800">
              <a:spcBef>
                <a:spcPts val="800"/>
              </a:spcBef>
              <a:spcAft>
                <a:spcPts val="400"/>
              </a:spcAft>
              <a:buSzPts val="1600"/>
              <a:buChar char="–"/>
              <a:defRPr/>
            </a:lvl9pPr>
          </a:lstStyle>
          <a:p/>
        </p:txBody>
      </p:sp>
      <p:sp>
        <p:nvSpPr>
          <p:cNvPr id="48" name="Google Shape;48;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9" name="Google Shape;49;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381000" lvl="4" marL="2286000" rtl="0">
              <a:spcBef>
                <a:spcPts val="1600"/>
              </a:spcBef>
              <a:spcAft>
                <a:spcPts val="0"/>
              </a:spcAft>
              <a:buSzPts val="2400"/>
              <a:buChar char="–"/>
              <a:defRPr/>
            </a:lvl5pPr>
            <a:lvl6pPr indent="-381000" lvl="5" marL="2743200" rtl="0">
              <a:spcBef>
                <a:spcPts val="1200"/>
              </a:spcBef>
              <a:spcAft>
                <a:spcPts val="0"/>
              </a:spcAft>
              <a:buSzPts val="2400"/>
              <a:buChar char="–"/>
              <a:defRPr/>
            </a:lvl6pPr>
            <a:lvl7pPr indent="-355600" lvl="6" marL="3200400" rtl="0">
              <a:spcBef>
                <a:spcPts val="1200"/>
              </a:spcBef>
              <a:spcAft>
                <a:spcPts val="0"/>
              </a:spcAft>
              <a:buSzPts val="2000"/>
              <a:buChar char="–"/>
              <a:defRPr/>
            </a:lvl7pPr>
            <a:lvl8pPr indent="-355600" lvl="7" marL="3657600" rtl="0">
              <a:spcBef>
                <a:spcPts val="800"/>
              </a:spcBef>
              <a:spcAft>
                <a:spcPts val="0"/>
              </a:spcAft>
              <a:buSzPts val="2000"/>
              <a:buChar char="–"/>
              <a:defRPr/>
            </a:lvl8pPr>
            <a:lvl9pPr indent="-330200" lvl="8" marL="4114800" rtl="0">
              <a:spcBef>
                <a:spcPts val="800"/>
              </a:spcBef>
              <a:spcAft>
                <a:spcPts val="400"/>
              </a:spcAft>
              <a:buSzPts val="1600"/>
              <a:buChar char="–"/>
              <a:defRPr/>
            </a:lvl9pPr>
          </a:lstStyle>
          <a:p/>
        </p:txBody>
      </p:sp>
      <p:sp>
        <p:nvSpPr>
          <p:cNvPr id="50" name="Google Shape;50;p8"/>
          <p:cNvSpPr txBox="1"/>
          <p:nvPr>
            <p:ph idx="6" type="subTitle"/>
          </p:nvPr>
        </p:nvSpPr>
        <p:spPr>
          <a:xfrm>
            <a:off x="11111450" y="635545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sz="2800">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1" name="Google Shape;51;p8"/>
          <p:cNvSpPr txBox="1"/>
          <p:nvPr>
            <p:ph idx="7" type="subTitle"/>
          </p:nvPr>
        </p:nvSpPr>
        <p:spPr>
          <a:xfrm>
            <a:off x="11111450" y="73685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sz="2800">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2" name="Google Shape;52;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3" name="Shape 53"/>
        <p:cNvGrpSpPr/>
        <p:nvPr/>
      </p:nvGrpSpPr>
      <p:grpSpPr>
        <a:xfrm>
          <a:off x="0" y="0"/>
          <a:ext cx="0" cy="0"/>
          <a:chOff x="0" y="0"/>
          <a:chExt cx="0" cy="0"/>
        </a:xfrm>
      </p:grpSpPr>
      <p:sp>
        <p:nvSpPr>
          <p:cNvPr id="54" name="Google Shape;54;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5" name="Google Shape;55;p9"/>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6" name="Google Shape;56;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381000" lvl="4" marL="2286000" rtl="0">
              <a:spcBef>
                <a:spcPts val="1600"/>
              </a:spcBef>
              <a:spcAft>
                <a:spcPts val="0"/>
              </a:spcAft>
              <a:buSzPts val="2400"/>
              <a:buChar char="–"/>
              <a:defRPr/>
            </a:lvl5pPr>
            <a:lvl6pPr indent="-381000" lvl="5" marL="2743200" rtl="0">
              <a:spcBef>
                <a:spcPts val="1200"/>
              </a:spcBef>
              <a:spcAft>
                <a:spcPts val="0"/>
              </a:spcAft>
              <a:buSzPts val="2400"/>
              <a:buChar char="–"/>
              <a:defRPr/>
            </a:lvl6pPr>
            <a:lvl7pPr indent="-355600" lvl="6" marL="3200400" rtl="0">
              <a:spcBef>
                <a:spcPts val="1200"/>
              </a:spcBef>
              <a:spcAft>
                <a:spcPts val="0"/>
              </a:spcAft>
              <a:buSzPts val="2000"/>
              <a:buChar char="–"/>
              <a:defRPr/>
            </a:lvl7pPr>
            <a:lvl8pPr indent="-355600" lvl="7" marL="3657600" rtl="0">
              <a:spcBef>
                <a:spcPts val="800"/>
              </a:spcBef>
              <a:spcAft>
                <a:spcPts val="0"/>
              </a:spcAft>
              <a:buSzPts val="2000"/>
              <a:buChar char="–"/>
              <a:defRPr/>
            </a:lvl8pPr>
            <a:lvl9pPr indent="-330200" lvl="8" marL="4114800" rtl="0">
              <a:spcBef>
                <a:spcPts val="800"/>
              </a:spcBef>
              <a:spcAft>
                <a:spcPts val="400"/>
              </a:spcAft>
              <a:buSzPts val="1600"/>
              <a:buChar char="–"/>
              <a:defRPr/>
            </a:lvl9pPr>
          </a:lstStyle>
          <a:p/>
        </p:txBody>
      </p:sp>
      <p:sp>
        <p:nvSpPr>
          <p:cNvPr id="57" name="Google Shape;57;p9"/>
          <p:cNvSpPr txBox="1"/>
          <p:nvPr>
            <p:ph idx="3" type="subTitle"/>
          </p:nvPr>
        </p:nvSpPr>
        <p:spPr>
          <a:xfrm>
            <a:off x="9468000" y="287630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8" name="Google Shape;58;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381000" lvl="4" marL="2286000" rtl="0">
              <a:spcBef>
                <a:spcPts val="1600"/>
              </a:spcBef>
              <a:spcAft>
                <a:spcPts val="0"/>
              </a:spcAft>
              <a:buSzPts val="2400"/>
              <a:buChar char="–"/>
              <a:defRPr/>
            </a:lvl5pPr>
            <a:lvl6pPr indent="-381000" lvl="5" marL="2743200" rtl="0">
              <a:spcBef>
                <a:spcPts val="1200"/>
              </a:spcBef>
              <a:spcAft>
                <a:spcPts val="0"/>
              </a:spcAft>
              <a:buSzPts val="2400"/>
              <a:buChar char="–"/>
              <a:defRPr/>
            </a:lvl6pPr>
            <a:lvl7pPr indent="-355600" lvl="6" marL="3200400" rtl="0">
              <a:spcBef>
                <a:spcPts val="1200"/>
              </a:spcBef>
              <a:spcAft>
                <a:spcPts val="0"/>
              </a:spcAft>
              <a:buSzPts val="2000"/>
              <a:buChar char="–"/>
              <a:defRPr/>
            </a:lvl7pPr>
            <a:lvl8pPr indent="-355600" lvl="7" marL="3657600" rtl="0">
              <a:spcBef>
                <a:spcPts val="800"/>
              </a:spcBef>
              <a:spcAft>
                <a:spcPts val="0"/>
              </a:spcAft>
              <a:buSzPts val="2000"/>
              <a:buChar char="–"/>
              <a:defRPr/>
            </a:lvl8pPr>
            <a:lvl9pPr indent="-330200" lvl="8" marL="4114800" rtl="0">
              <a:spcBef>
                <a:spcPts val="800"/>
              </a:spcBef>
              <a:spcAft>
                <a:spcPts val="400"/>
              </a:spcAft>
              <a:buSzPts val="1600"/>
              <a:buChar char="–"/>
              <a:defRPr/>
            </a:lvl9pPr>
          </a:lstStyle>
          <a:p/>
        </p:txBody>
      </p:sp>
      <p:sp>
        <p:nvSpPr>
          <p:cNvPr id="59" name="Google Shape;59;p9"/>
          <p:cNvSpPr txBox="1"/>
          <p:nvPr>
            <p:ph idx="5" type="subTitle"/>
          </p:nvPr>
        </p:nvSpPr>
        <p:spPr>
          <a:xfrm>
            <a:off x="917950" y="5904750"/>
            <a:ext cx="6256800" cy="906600"/>
          </a:xfrm>
          <a:prstGeom prst="rect">
            <a:avLst/>
          </a:prstGeom>
          <a:solidFill>
            <a:schemeClr val="accent3"/>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0" name="Google Shape;60;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381000" lvl="4" marL="2286000" rtl="0">
              <a:spcBef>
                <a:spcPts val="1600"/>
              </a:spcBef>
              <a:spcAft>
                <a:spcPts val="0"/>
              </a:spcAft>
              <a:buSzPts val="2400"/>
              <a:buChar char="–"/>
              <a:defRPr/>
            </a:lvl5pPr>
            <a:lvl6pPr indent="-381000" lvl="5" marL="2743200" rtl="0">
              <a:spcBef>
                <a:spcPts val="1200"/>
              </a:spcBef>
              <a:spcAft>
                <a:spcPts val="0"/>
              </a:spcAft>
              <a:buSzPts val="2400"/>
              <a:buChar char="–"/>
              <a:defRPr/>
            </a:lvl6pPr>
            <a:lvl7pPr indent="-355600" lvl="6" marL="3200400" rtl="0">
              <a:spcBef>
                <a:spcPts val="1200"/>
              </a:spcBef>
              <a:spcAft>
                <a:spcPts val="0"/>
              </a:spcAft>
              <a:buSzPts val="2000"/>
              <a:buChar char="–"/>
              <a:defRPr/>
            </a:lvl7pPr>
            <a:lvl8pPr indent="-355600" lvl="7" marL="3657600" rtl="0">
              <a:spcBef>
                <a:spcPts val="800"/>
              </a:spcBef>
              <a:spcAft>
                <a:spcPts val="0"/>
              </a:spcAft>
              <a:buSzPts val="2000"/>
              <a:buChar char="–"/>
              <a:defRPr/>
            </a:lvl8pPr>
            <a:lvl9pPr indent="-330200" lvl="8" marL="4114800" rtl="0">
              <a:spcBef>
                <a:spcPts val="800"/>
              </a:spcBef>
              <a:spcAft>
                <a:spcPts val="400"/>
              </a:spcAft>
              <a:buSzPts val="1600"/>
              <a:buChar char="–"/>
              <a:defRPr/>
            </a:lvl9pPr>
          </a:lstStyle>
          <a:p/>
        </p:txBody>
      </p:sp>
      <p:sp>
        <p:nvSpPr>
          <p:cNvPr id="61" name="Google Shape;61;p9"/>
          <p:cNvSpPr txBox="1"/>
          <p:nvPr>
            <p:ph idx="7" type="subTitle"/>
          </p:nvPr>
        </p:nvSpPr>
        <p:spPr>
          <a:xfrm>
            <a:off x="9468000" y="590475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2" name="Google Shape;62;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381000" lvl="4" marL="2286000" rtl="0">
              <a:spcBef>
                <a:spcPts val="1600"/>
              </a:spcBef>
              <a:spcAft>
                <a:spcPts val="0"/>
              </a:spcAft>
              <a:buSzPts val="2400"/>
              <a:buChar char="–"/>
              <a:defRPr/>
            </a:lvl5pPr>
            <a:lvl6pPr indent="-381000" lvl="5" marL="2743200" rtl="0">
              <a:spcBef>
                <a:spcPts val="1200"/>
              </a:spcBef>
              <a:spcAft>
                <a:spcPts val="0"/>
              </a:spcAft>
              <a:buSzPts val="2400"/>
              <a:buChar char="–"/>
              <a:defRPr/>
            </a:lvl6pPr>
            <a:lvl7pPr indent="-355600" lvl="6" marL="3200400" rtl="0">
              <a:spcBef>
                <a:spcPts val="1200"/>
              </a:spcBef>
              <a:spcAft>
                <a:spcPts val="0"/>
              </a:spcAft>
              <a:buSzPts val="2000"/>
              <a:buChar char="–"/>
              <a:defRPr/>
            </a:lvl7pPr>
            <a:lvl8pPr indent="-355600" lvl="7" marL="3657600" rtl="0">
              <a:spcBef>
                <a:spcPts val="800"/>
              </a:spcBef>
              <a:spcAft>
                <a:spcPts val="0"/>
              </a:spcAft>
              <a:buSzPts val="2000"/>
              <a:buChar char="–"/>
              <a:defRPr/>
            </a:lvl8pPr>
            <a:lvl9pPr indent="-330200" lvl="8" marL="4114800" rtl="0">
              <a:spcBef>
                <a:spcPts val="800"/>
              </a:spcBef>
              <a:spcAft>
                <a:spcPts val="400"/>
              </a:spcAft>
              <a:buSzPts val="1600"/>
              <a:buChar char="–"/>
              <a:defRPr/>
            </a:lvl9pPr>
          </a:lstStyle>
          <a:p/>
        </p:txBody>
      </p:sp>
      <p:sp>
        <p:nvSpPr>
          <p:cNvPr id="63" name="Google Shape;63;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4" name="Shape 64"/>
        <p:cNvGrpSpPr/>
        <p:nvPr/>
      </p:nvGrpSpPr>
      <p:grpSpPr>
        <a:xfrm>
          <a:off x="0" y="0"/>
          <a:ext cx="0" cy="0"/>
          <a:chOff x="0" y="0"/>
          <a:chExt cx="0" cy="0"/>
        </a:xfrm>
      </p:grpSpPr>
      <p:sp>
        <p:nvSpPr>
          <p:cNvPr id="65" name="Google Shape;65;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6" name="Google Shape;66;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381000" lvl="4" marL="2286000">
              <a:spcBef>
                <a:spcPts val="1600"/>
              </a:spcBef>
              <a:spcAft>
                <a:spcPts val="0"/>
              </a:spcAft>
              <a:buSzPts val="2400"/>
              <a:buChar char="–"/>
              <a:defRPr sz="2400"/>
            </a:lvl5pPr>
            <a:lvl6pPr indent="-381000" lvl="5" marL="2743200">
              <a:spcBef>
                <a:spcPts val="1200"/>
              </a:spcBef>
              <a:spcAft>
                <a:spcPts val="0"/>
              </a:spcAft>
              <a:buSzPts val="2400"/>
              <a:buChar char="–"/>
              <a:defRPr sz="2400"/>
            </a:lvl6pPr>
            <a:lvl7pPr indent="-355600" lvl="6" marL="3200400">
              <a:spcBef>
                <a:spcPts val="1200"/>
              </a:spcBef>
              <a:spcAft>
                <a:spcPts val="0"/>
              </a:spcAft>
              <a:buSzPts val="2000"/>
              <a:buChar char="–"/>
              <a:defRPr/>
            </a:lvl7pPr>
            <a:lvl8pPr indent="-355600" lvl="7" marL="3657600">
              <a:spcBef>
                <a:spcPts val="800"/>
              </a:spcBef>
              <a:spcAft>
                <a:spcPts val="0"/>
              </a:spcAft>
              <a:buSzPts val="2000"/>
              <a:buChar char="–"/>
              <a:defRPr/>
            </a:lvl8pPr>
            <a:lvl9pPr indent="-330200" lvl="8" marL="4114800">
              <a:spcBef>
                <a:spcPts val="800"/>
              </a:spcBef>
              <a:spcAft>
                <a:spcPts val="400"/>
              </a:spcAft>
              <a:buSzPts val="1600"/>
              <a:buChar char="–"/>
              <a:defRPr/>
            </a:lvl9pPr>
          </a:lstStyle>
          <a:p/>
        </p:txBody>
      </p:sp>
      <p:sp>
        <p:nvSpPr>
          <p:cNvPr id="67" name="Google Shape;67;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1.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876300"/>
            <a:ext cx="16452000" cy="59622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381000" lvl="4" marL="2286000">
              <a:lnSpc>
                <a:spcPct val="130000"/>
              </a:lnSpc>
              <a:spcBef>
                <a:spcPts val="1600"/>
              </a:spcBef>
              <a:spcAft>
                <a:spcPts val="0"/>
              </a:spcAft>
              <a:buClr>
                <a:schemeClr val="dk2"/>
              </a:buClr>
              <a:buSzPts val="2400"/>
              <a:buFont typeface="Montserrat"/>
              <a:buChar char="–"/>
              <a:defRPr sz="2400">
                <a:solidFill>
                  <a:schemeClr val="dk2"/>
                </a:solidFill>
                <a:latin typeface="Montserrat"/>
                <a:ea typeface="Montserrat"/>
                <a:cs typeface="Montserrat"/>
                <a:sym typeface="Montserrat"/>
              </a:defRPr>
            </a:lvl5pPr>
            <a:lvl6pPr indent="-381000" lvl="5" marL="2743200">
              <a:lnSpc>
                <a:spcPct val="130000"/>
              </a:lnSpc>
              <a:spcBef>
                <a:spcPts val="1200"/>
              </a:spcBef>
              <a:spcAft>
                <a:spcPts val="0"/>
              </a:spcAft>
              <a:buClr>
                <a:schemeClr val="dk2"/>
              </a:buClr>
              <a:buSzPts val="2400"/>
              <a:buFont typeface="Montserrat"/>
              <a:buChar char="–"/>
              <a:defRPr sz="2400">
                <a:solidFill>
                  <a:schemeClr val="dk2"/>
                </a:solidFill>
                <a:latin typeface="Montserrat"/>
                <a:ea typeface="Montserrat"/>
                <a:cs typeface="Montserrat"/>
                <a:sym typeface="Montserrat"/>
              </a:defRPr>
            </a:lvl6pPr>
            <a:lvl7pPr indent="-355600" lvl="6" marL="3200400">
              <a:lnSpc>
                <a:spcPct val="130000"/>
              </a:lnSpc>
              <a:spcBef>
                <a:spcPts val="1200"/>
              </a:spcBef>
              <a:spcAft>
                <a:spcPts val="0"/>
              </a:spcAft>
              <a:buClr>
                <a:schemeClr val="dk2"/>
              </a:buClr>
              <a:buSzPts val="2000"/>
              <a:buFont typeface="Montserrat"/>
              <a:buChar char="–"/>
              <a:defRPr sz="2000">
                <a:solidFill>
                  <a:schemeClr val="dk2"/>
                </a:solidFill>
                <a:latin typeface="Montserrat"/>
                <a:ea typeface="Montserrat"/>
                <a:cs typeface="Montserrat"/>
                <a:sym typeface="Montserrat"/>
              </a:defRPr>
            </a:lvl7pPr>
            <a:lvl8pPr indent="-355600" lvl="7" marL="3657600">
              <a:lnSpc>
                <a:spcPct val="130000"/>
              </a:lnSpc>
              <a:spcBef>
                <a:spcPts val="800"/>
              </a:spcBef>
              <a:spcAft>
                <a:spcPts val="0"/>
              </a:spcAft>
              <a:buClr>
                <a:schemeClr val="dk2"/>
              </a:buClr>
              <a:buSzPts val="2000"/>
              <a:buFont typeface="Montserrat"/>
              <a:buChar char="–"/>
              <a:defRPr sz="2000">
                <a:solidFill>
                  <a:schemeClr val="dk2"/>
                </a:solidFill>
                <a:latin typeface="Montserrat"/>
                <a:ea typeface="Montserrat"/>
                <a:cs typeface="Montserrat"/>
                <a:sym typeface="Montserrat"/>
              </a:defRPr>
            </a:lvl8pPr>
            <a:lvl9pPr indent="-330200" lvl="8" marL="4114800">
              <a:lnSpc>
                <a:spcPct val="130000"/>
              </a:lnSpc>
              <a:spcBef>
                <a:spcPts val="800"/>
              </a:spcBef>
              <a:spcAft>
                <a:spcPts val="400"/>
              </a:spcAft>
              <a:buClr>
                <a:schemeClr val="dk2"/>
              </a:buClr>
              <a:buSzPts val="1600"/>
              <a:buFont typeface="Montserrat"/>
              <a:buChar char="–"/>
              <a:defRPr sz="16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chemeClr val="dk1"/>
                </a:solidFill>
                <a:latin typeface="Montserrat Medium"/>
                <a:ea typeface="Montserrat Medium"/>
                <a:cs typeface="Montserrat Medium"/>
                <a:sym typeface="Montserrat Medium"/>
              </a:defRPr>
            </a:lvl1pPr>
            <a:lvl2pPr lvl="1" rtl="0">
              <a:buNone/>
              <a:defRPr sz="1600">
                <a:solidFill>
                  <a:schemeClr val="dk1"/>
                </a:solidFill>
                <a:latin typeface="Montserrat Medium"/>
                <a:ea typeface="Montserrat Medium"/>
                <a:cs typeface="Montserrat Medium"/>
                <a:sym typeface="Montserrat Medium"/>
              </a:defRPr>
            </a:lvl2pPr>
            <a:lvl3pPr lvl="2" rtl="0">
              <a:buNone/>
              <a:defRPr sz="1600">
                <a:solidFill>
                  <a:schemeClr val="dk1"/>
                </a:solidFill>
                <a:latin typeface="Montserrat Medium"/>
                <a:ea typeface="Montserrat Medium"/>
                <a:cs typeface="Montserrat Medium"/>
                <a:sym typeface="Montserrat Medium"/>
              </a:defRPr>
            </a:lvl3pPr>
            <a:lvl4pPr lvl="3" rtl="0">
              <a:buNone/>
              <a:defRPr sz="1600">
                <a:solidFill>
                  <a:schemeClr val="dk1"/>
                </a:solidFill>
                <a:latin typeface="Montserrat Medium"/>
                <a:ea typeface="Montserrat Medium"/>
                <a:cs typeface="Montserrat Medium"/>
                <a:sym typeface="Montserrat Medium"/>
              </a:defRPr>
            </a:lvl4pPr>
            <a:lvl5pPr lvl="4" rtl="0">
              <a:buNone/>
              <a:defRPr sz="1600">
                <a:solidFill>
                  <a:schemeClr val="dk1"/>
                </a:solidFill>
                <a:latin typeface="Montserrat Medium"/>
                <a:ea typeface="Montserrat Medium"/>
                <a:cs typeface="Montserrat Medium"/>
                <a:sym typeface="Montserrat Medium"/>
              </a:defRPr>
            </a:lvl5pPr>
            <a:lvl6pPr lvl="5" rtl="0">
              <a:buNone/>
              <a:defRPr sz="1600">
                <a:solidFill>
                  <a:schemeClr val="dk1"/>
                </a:solidFill>
                <a:latin typeface="Montserrat Medium"/>
                <a:ea typeface="Montserrat Medium"/>
                <a:cs typeface="Montserrat Medium"/>
                <a:sym typeface="Montserrat Medium"/>
              </a:defRPr>
            </a:lvl6pPr>
            <a:lvl7pPr lvl="6" rtl="0">
              <a:buNone/>
              <a:defRPr sz="1600">
                <a:solidFill>
                  <a:schemeClr val="dk1"/>
                </a:solidFill>
                <a:latin typeface="Montserrat Medium"/>
                <a:ea typeface="Montserrat Medium"/>
                <a:cs typeface="Montserrat Medium"/>
                <a:sym typeface="Montserrat Medium"/>
              </a:defRPr>
            </a:lvl7pPr>
            <a:lvl8pPr lvl="7" rtl="0">
              <a:buNone/>
              <a:defRPr sz="1600">
                <a:solidFill>
                  <a:schemeClr val="dk1"/>
                </a:solidFill>
                <a:latin typeface="Montserrat Medium"/>
                <a:ea typeface="Montserrat Medium"/>
                <a:cs typeface="Montserrat Medium"/>
                <a:sym typeface="Montserrat Medium"/>
              </a:defRPr>
            </a:lvl8pPr>
            <a:lvl9pPr lvl="8" rtl="0">
              <a:buNone/>
              <a:defRPr sz="1600">
                <a:solidFill>
                  <a:schemeClr val="dk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79" name="Shape 79"/>
        <p:cNvGrpSpPr/>
        <p:nvPr/>
      </p:nvGrpSpPr>
      <p:grpSpPr>
        <a:xfrm>
          <a:off x="0" y="0"/>
          <a:ext cx="0" cy="0"/>
          <a:chOff x="0" y="0"/>
          <a:chExt cx="0" cy="0"/>
        </a:xfrm>
      </p:grpSpPr>
      <p:sp>
        <p:nvSpPr>
          <p:cNvPr id="80" name="Google Shape;80;p14"/>
          <p:cNvSpPr txBox="1"/>
          <p:nvPr>
            <p:ph idx="4294967295" type="ctrTitle"/>
          </p:nvPr>
        </p:nvSpPr>
        <p:spPr>
          <a:xfrm>
            <a:off x="670850" y="3199450"/>
            <a:ext cx="13111200" cy="1585200"/>
          </a:xfrm>
          <a:prstGeom prst="rect">
            <a:avLst/>
          </a:prstGeom>
        </p:spPr>
        <p:txBody>
          <a:bodyPr anchorCtr="0" anchor="t" bIns="0" lIns="0" spcFirstLastPara="1" rIns="0" wrap="square" tIns="0">
            <a:noAutofit/>
          </a:bodyPr>
          <a:lstStyle/>
          <a:p>
            <a:pPr indent="0" lvl="0" marL="0" rtl="0" algn="l">
              <a:spcBef>
                <a:spcPts val="240"/>
              </a:spcBef>
              <a:spcAft>
                <a:spcPts val="0"/>
              </a:spcAft>
              <a:buNone/>
            </a:pPr>
            <a:r>
              <a:rPr b="1" lang="en-GB" sz="4850">
                <a:solidFill>
                  <a:srgbClr val="4B3241"/>
                </a:solidFill>
                <a:latin typeface="Montserrat"/>
                <a:ea typeface="Montserrat"/>
                <a:cs typeface="Montserrat"/>
                <a:sym typeface="Montserrat"/>
              </a:rPr>
              <a:t>How successful were efforts to abolish slavery in the nineteenth century?</a:t>
            </a:r>
            <a:endParaRPr sz="4850">
              <a:solidFill>
                <a:srgbClr val="4B3241"/>
              </a:solidFill>
            </a:endParaRPr>
          </a:p>
        </p:txBody>
      </p:sp>
      <p:sp>
        <p:nvSpPr>
          <p:cNvPr id="81" name="Google Shape;81;p14"/>
          <p:cNvSpPr txBox="1"/>
          <p:nvPr>
            <p:ph idx="4294967295" type="subTitle"/>
          </p:nvPr>
        </p:nvSpPr>
        <p:spPr>
          <a:xfrm>
            <a:off x="546925" y="890050"/>
            <a:ext cx="16452000" cy="2134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222222"/>
                </a:solidFill>
              </a:rPr>
              <a:t>KS3 History</a:t>
            </a:r>
            <a:endParaRPr>
              <a:solidFill>
                <a:srgbClr val="222222"/>
              </a:solidFill>
            </a:endParaRPr>
          </a:p>
          <a:p>
            <a:pPr indent="0" lvl="0" marL="0" rtl="0" algn="l">
              <a:spcBef>
                <a:spcPts val="2000"/>
              </a:spcBef>
              <a:spcAft>
                <a:spcPts val="0"/>
              </a:spcAft>
              <a:buNone/>
            </a:pPr>
            <a:r>
              <a:rPr lang="en-GB">
                <a:solidFill>
                  <a:srgbClr val="222222"/>
                </a:solidFill>
              </a:rPr>
              <a:t>Lesson 4 of an enquiry of 4 lessons</a:t>
            </a:r>
            <a:endParaRPr>
              <a:solidFill>
                <a:srgbClr val="222222"/>
              </a:solidFill>
            </a:endParaRPr>
          </a:p>
          <a:p>
            <a:pPr indent="0" lvl="0" marL="0" rtl="0" algn="l">
              <a:spcBef>
                <a:spcPts val="2000"/>
              </a:spcBef>
              <a:spcAft>
                <a:spcPts val="2000"/>
              </a:spcAft>
              <a:buNone/>
            </a:pPr>
            <a:r>
              <a:rPr lang="en-GB"/>
              <a:t> </a:t>
            </a:r>
            <a:endParaRPr/>
          </a:p>
        </p:txBody>
      </p:sp>
      <p:sp>
        <p:nvSpPr>
          <p:cNvPr id="82" name="Google Shape;82;p14"/>
          <p:cNvSpPr txBox="1"/>
          <p:nvPr>
            <p:ph idx="4294967295" type="subTitle"/>
          </p:nvPr>
        </p:nvSpPr>
        <p:spPr>
          <a:xfrm>
            <a:off x="1835900" y="16421900"/>
            <a:ext cx="15804000" cy="24780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t>Mr Arscott</a:t>
            </a:r>
            <a:endParaRPr/>
          </a:p>
        </p:txBody>
      </p:sp>
      <p:sp>
        <p:nvSpPr>
          <p:cNvPr id="83" name="Google Shape;83;p14"/>
          <p:cNvSpPr txBox="1"/>
          <p:nvPr>
            <p:ph idx="4294967295" type="subTitle"/>
          </p:nvPr>
        </p:nvSpPr>
        <p:spPr>
          <a:xfrm>
            <a:off x="699325" y="4784650"/>
            <a:ext cx="16452000" cy="15852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solidFill>
                  <a:srgbClr val="222222"/>
                </a:solidFill>
              </a:rPr>
              <a:t>Enquiry: How successful were efforts to abolish slavery in the nineteenth century?</a:t>
            </a:r>
            <a:endParaRPr>
              <a:solidFill>
                <a:srgbClr val="222222"/>
              </a:solidFill>
            </a:endParaRPr>
          </a:p>
        </p:txBody>
      </p:sp>
      <p:sp>
        <p:nvSpPr>
          <p:cNvPr id="84" name="Google Shape;84;p14"/>
          <p:cNvSpPr txBox="1"/>
          <p:nvPr>
            <p:ph idx="4294967295" type="subTitle"/>
          </p:nvPr>
        </p:nvSpPr>
        <p:spPr>
          <a:xfrm>
            <a:off x="917950" y="8210950"/>
            <a:ext cx="7902000" cy="12390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solidFill>
                  <a:srgbClr val="4B3241"/>
                </a:solidFill>
              </a:rPr>
              <a:t>Mr Madeley</a:t>
            </a:r>
            <a:endParaRPr>
              <a:solidFill>
                <a:srgbClr val="4B3241"/>
              </a:solidFill>
            </a:endParaRPr>
          </a:p>
        </p:txBody>
      </p:sp>
      <p:sp>
        <p:nvSpPr>
          <p:cNvPr id="85" name="Google Shape;85;p1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5"/>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91" name="Google Shape;91;p15"/>
          <p:cNvSpPr txBox="1"/>
          <p:nvPr>
            <p:ph type="title"/>
          </p:nvPr>
        </p:nvSpPr>
        <p:spPr>
          <a:xfrm>
            <a:off x="917950" y="355600"/>
            <a:ext cx="16245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British involvement in slavery after 1833?</a:t>
            </a:r>
            <a:endParaRPr>
              <a:solidFill>
                <a:schemeClr val="dk2"/>
              </a:solidFill>
            </a:endParaRPr>
          </a:p>
        </p:txBody>
      </p:sp>
      <p:sp>
        <p:nvSpPr>
          <p:cNvPr id="92" name="Google Shape;92;p15"/>
          <p:cNvSpPr txBox="1"/>
          <p:nvPr>
            <p:ph idx="1" type="body"/>
          </p:nvPr>
        </p:nvSpPr>
        <p:spPr>
          <a:xfrm>
            <a:off x="918000" y="1348325"/>
            <a:ext cx="16452000" cy="68502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sz="3300"/>
              <a:t>The </a:t>
            </a:r>
            <a:r>
              <a:rPr lang="en-GB" sz="3300"/>
              <a:t>Slavery</a:t>
            </a:r>
            <a:r>
              <a:rPr lang="en-GB" sz="3300"/>
              <a:t> Abolition Act in 1833 effectively ended Britain’s legal use of enslaved labour. This followed the 1807 Abolition of the Slave Trade Act, which made it illegal for British merchants to transport, buy or sell enslaved people. However, that does not mean that after 1833 British involvement in enslavement completely stopped. It was still possible for British merchants to invest in other countries that used enslaved labour such as America. As well as this, India was run by the British-owned </a:t>
            </a:r>
            <a:r>
              <a:rPr b="1" lang="en-GB" sz="3300"/>
              <a:t>East India Company</a:t>
            </a:r>
            <a:r>
              <a:rPr lang="en-GB" sz="3300"/>
              <a:t>. Slavery in India continued until the company made it illegal in 1843. On top of this, British controlled Australia, sometimes used </a:t>
            </a:r>
            <a:r>
              <a:rPr b="1" lang="en-GB" sz="3300"/>
              <a:t>blackbirding </a:t>
            </a:r>
            <a:r>
              <a:rPr lang="en-GB" sz="3300"/>
              <a:t>or </a:t>
            </a:r>
            <a:r>
              <a:rPr lang="en-GB" sz="3300"/>
              <a:t>withholding pay from </a:t>
            </a:r>
            <a:r>
              <a:rPr b="1" lang="en-GB" sz="3300"/>
              <a:t>indigenous</a:t>
            </a:r>
            <a:r>
              <a:rPr lang="en-GB" sz="3300"/>
              <a:t> </a:t>
            </a:r>
            <a:r>
              <a:rPr lang="en-GB" sz="3300"/>
              <a:t>peoples  and saying it was ‘in trust’.  </a:t>
            </a:r>
            <a:endParaRPr sz="3300"/>
          </a:p>
        </p:txBody>
      </p:sp>
      <p:sp>
        <p:nvSpPr>
          <p:cNvPr id="93" name="Google Shape;93;p15"/>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16"/>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99" name="Google Shape;99;p16"/>
          <p:cNvSpPr txBox="1"/>
          <p:nvPr>
            <p:ph type="title"/>
          </p:nvPr>
        </p:nvSpPr>
        <p:spPr>
          <a:xfrm>
            <a:off x="967050" y="299150"/>
            <a:ext cx="163539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Who benefited from the 1833 Slavery Abolition Act?</a:t>
            </a:r>
            <a:endParaRPr>
              <a:solidFill>
                <a:schemeClr val="dk2"/>
              </a:solidFill>
            </a:endParaRPr>
          </a:p>
        </p:txBody>
      </p:sp>
      <p:sp>
        <p:nvSpPr>
          <p:cNvPr id="100" name="Google Shape;100;p16"/>
          <p:cNvSpPr txBox="1"/>
          <p:nvPr>
            <p:ph idx="1" type="body"/>
          </p:nvPr>
        </p:nvSpPr>
        <p:spPr>
          <a:xfrm>
            <a:off x="917950" y="1286725"/>
            <a:ext cx="16805400" cy="69834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sz="3500">
                <a:solidFill>
                  <a:srgbClr val="434343"/>
                </a:solidFill>
              </a:rPr>
              <a:t>The people who </a:t>
            </a:r>
            <a:r>
              <a:rPr lang="en-GB" sz="3500">
                <a:solidFill>
                  <a:srgbClr val="434343"/>
                </a:solidFill>
              </a:rPr>
              <a:t>benefited</a:t>
            </a:r>
            <a:r>
              <a:rPr lang="en-GB" sz="3500">
                <a:solidFill>
                  <a:srgbClr val="434343"/>
                </a:solidFill>
              </a:rPr>
              <a:t> most from the 1833 </a:t>
            </a:r>
            <a:r>
              <a:rPr lang="en-GB" sz="3500">
                <a:solidFill>
                  <a:srgbClr val="434343"/>
                </a:solidFill>
              </a:rPr>
              <a:t>Slavery</a:t>
            </a:r>
            <a:r>
              <a:rPr lang="en-GB" sz="3500">
                <a:solidFill>
                  <a:srgbClr val="434343"/>
                </a:solidFill>
              </a:rPr>
              <a:t> Abolition Act were the plantation owners. In total, the British taxpayer spent £20 million, (around £20 billion in modern day figures), on buying the freedom of the enslaved people in the British Empire. This accounted for 40 percent of the total amount the British government spent in 1833. The effect was that in 2015 the British government finally finished paying off the loan it took out </a:t>
            </a:r>
            <a:r>
              <a:rPr lang="en-GB" sz="3500">
                <a:solidFill>
                  <a:srgbClr val="434343"/>
                </a:solidFill>
              </a:rPr>
              <a:t>for it</a:t>
            </a:r>
            <a:r>
              <a:rPr lang="en-GB" sz="3500">
                <a:solidFill>
                  <a:srgbClr val="434343"/>
                </a:solidFill>
              </a:rPr>
              <a:t>. This money went to the plantation owners as compensation. With it, some built fine country mansions, such as Harewood House. </a:t>
            </a:r>
            <a:endParaRPr sz="3500">
              <a:solidFill>
                <a:srgbClr val="434343"/>
              </a:solidFill>
            </a:endParaRPr>
          </a:p>
        </p:txBody>
      </p:sp>
      <p:sp>
        <p:nvSpPr>
          <p:cNvPr id="101" name="Google Shape;101;p1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17"/>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07" name="Google Shape;107;p17"/>
          <p:cNvSpPr txBox="1"/>
          <p:nvPr>
            <p:ph type="title"/>
          </p:nvPr>
        </p:nvSpPr>
        <p:spPr>
          <a:xfrm>
            <a:off x="917950" y="5852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How did the former enslaved people react after 1833?</a:t>
            </a:r>
            <a:endParaRPr>
              <a:solidFill>
                <a:schemeClr val="dk2"/>
              </a:solidFill>
            </a:endParaRPr>
          </a:p>
        </p:txBody>
      </p:sp>
      <p:sp>
        <p:nvSpPr>
          <p:cNvPr id="108" name="Google Shape;108;p17"/>
          <p:cNvSpPr txBox="1"/>
          <p:nvPr>
            <p:ph idx="1" type="body"/>
          </p:nvPr>
        </p:nvSpPr>
        <p:spPr>
          <a:xfrm>
            <a:off x="918000" y="1470275"/>
            <a:ext cx="16452000" cy="5962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The 1833 Act transformed the enslaved people under British control to ‘apprentices’. These ‘apprenticeships’ were intended to last between six to twelve years. There would be little or no wages for these apprentices. This effectively meant that, although the workers were officially ‘free’, they were in fact still doing the same work as before.</a:t>
            </a:r>
            <a:r>
              <a:rPr lang="en-GB"/>
              <a:t>  For those working on plantations in places like Jamaica, there was, in reality, no change after 1833. The system of ‘apprenticeships’ was finally ended in 1838, but this highlighted the fact that people continued to be practically enslaved despite it being illegal.</a:t>
            </a:r>
            <a:endParaRPr/>
          </a:p>
          <a:p>
            <a:pPr indent="0" lvl="0" marL="0" rtl="0" algn="l">
              <a:spcBef>
                <a:spcPts val="2000"/>
              </a:spcBef>
              <a:spcAft>
                <a:spcPts val="0"/>
              </a:spcAft>
              <a:buNone/>
            </a:pPr>
            <a:r>
              <a:rPr lang="en-GB">
                <a:solidFill>
                  <a:srgbClr val="202122"/>
                </a:solidFill>
                <a:highlight>
                  <a:srgbClr val="FFFFFF"/>
                </a:highlight>
              </a:rPr>
              <a:t>A book by an ‘apprentice’ named James Williams told the story about the problems and horrors experienced during these apprenticeships.</a:t>
            </a:r>
            <a:r>
              <a:rPr lang="en-GB">
                <a:solidFill>
                  <a:srgbClr val="202122"/>
                </a:solidFill>
                <a:highlight>
                  <a:srgbClr val="FFFFFF"/>
                </a:highlight>
              </a:rPr>
              <a:t>  There were also peaceful protests around the Caribbean against apprenticeships. </a:t>
            </a:r>
            <a:endParaRPr/>
          </a:p>
          <a:p>
            <a:pPr indent="0" lvl="0" marL="0" rtl="0" algn="l">
              <a:spcBef>
                <a:spcPts val="2000"/>
              </a:spcBef>
              <a:spcAft>
                <a:spcPts val="2000"/>
              </a:spcAft>
              <a:buNone/>
            </a:pPr>
            <a:r>
              <a:t/>
            </a:r>
            <a:endParaRPr>
              <a:solidFill>
                <a:srgbClr val="FF0000"/>
              </a:solidFill>
            </a:endParaRPr>
          </a:p>
        </p:txBody>
      </p:sp>
      <p:sp>
        <p:nvSpPr>
          <p:cNvPr id="109" name="Google Shape;109;p1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18"/>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15" name="Google Shape;115;p18"/>
          <p:cNvSpPr txBox="1"/>
          <p:nvPr>
            <p:ph type="title"/>
          </p:nvPr>
        </p:nvSpPr>
        <p:spPr>
          <a:xfrm>
            <a:off x="917950" y="5852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How did Britain try to end slavery?</a:t>
            </a:r>
            <a:endParaRPr>
              <a:solidFill>
                <a:schemeClr val="dk2"/>
              </a:solidFill>
            </a:endParaRPr>
          </a:p>
        </p:txBody>
      </p:sp>
      <p:sp>
        <p:nvSpPr>
          <p:cNvPr id="116" name="Google Shape;116;p18"/>
          <p:cNvSpPr txBox="1"/>
          <p:nvPr>
            <p:ph idx="1" type="body"/>
          </p:nvPr>
        </p:nvSpPr>
        <p:spPr>
          <a:xfrm>
            <a:off x="918000" y="1470275"/>
            <a:ext cx="16452000" cy="5962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500"/>
              <a:t>Britain’s use of the Royal Navy was the main weapon in the fight against the enslavement of people. The West Africa Squadron grew in strength and power. By 1866, it can be claimed that the Squadron had played a big role in helping end the Transatlantic Slave Trade. The Royal Navy was also used to tackle the East African Slave Trade and this role went into the twentieth century.</a:t>
            </a:r>
            <a:endParaRPr sz="3500"/>
          </a:p>
          <a:p>
            <a:pPr indent="0" lvl="0" marL="0" rtl="0" algn="l">
              <a:spcBef>
                <a:spcPts val="2000"/>
              </a:spcBef>
              <a:spcAft>
                <a:spcPts val="0"/>
              </a:spcAft>
              <a:buNone/>
            </a:pPr>
            <a:r>
              <a:rPr lang="en-GB" sz="3500"/>
              <a:t>Britain used </a:t>
            </a:r>
            <a:r>
              <a:rPr b="1" lang="en-GB" sz="3500"/>
              <a:t>diplomacy</a:t>
            </a:r>
            <a:r>
              <a:rPr lang="en-GB" sz="3500"/>
              <a:t> and </a:t>
            </a:r>
            <a:r>
              <a:rPr b="1" lang="en-GB" sz="3500"/>
              <a:t>treaties</a:t>
            </a:r>
            <a:r>
              <a:rPr lang="en-GB" sz="3500"/>
              <a:t> with other European countries to encourage them to end their use of enslaved people. However getting other countries to agree to these treaties took time.</a:t>
            </a:r>
            <a:endParaRPr sz="3500"/>
          </a:p>
          <a:p>
            <a:pPr indent="0" lvl="0" marL="0" rtl="0" algn="l">
              <a:spcBef>
                <a:spcPts val="2000"/>
              </a:spcBef>
              <a:spcAft>
                <a:spcPts val="2000"/>
              </a:spcAft>
              <a:buNone/>
            </a:pPr>
            <a:r>
              <a:t/>
            </a:r>
            <a:endParaRPr sz="3500">
              <a:solidFill>
                <a:srgbClr val="FF0000"/>
              </a:solidFill>
            </a:endParaRPr>
          </a:p>
        </p:txBody>
      </p:sp>
      <p:sp>
        <p:nvSpPr>
          <p:cNvPr id="117" name="Google Shape;117;p1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19"/>
          <p:cNvSpPr txBox="1"/>
          <p:nvPr>
            <p:ph type="title"/>
          </p:nvPr>
        </p:nvSpPr>
        <p:spPr>
          <a:xfrm>
            <a:off x="917950" y="5704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434343"/>
                </a:solidFill>
              </a:rPr>
              <a:t>Why else did slavery continue after 1833?</a:t>
            </a:r>
            <a:endParaRPr>
              <a:solidFill>
                <a:srgbClr val="434343"/>
              </a:solidFill>
            </a:endParaRPr>
          </a:p>
        </p:txBody>
      </p:sp>
      <p:sp>
        <p:nvSpPr>
          <p:cNvPr id="123" name="Google Shape;123;p19"/>
          <p:cNvSpPr txBox="1"/>
          <p:nvPr>
            <p:ph idx="1" type="body"/>
          </p:nvPr>
        </p:nvSpPr>
        <p:spPr>
          <a:xfrm>
            <a:off x="918000" y="1560200"/>
            <a:ext cx="16452000" cy="70077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Unfortunately, slavery still continues in the modern world. The Transatlantic Slave Trade was </a:t>
            </a:r>
            <a:r>
              <a:rPr lang="en-GB"/>
              <a:t>finally </a:t>
            </a:r>
            <a:r>
              <a:rPr lang="en-GB"/>
              <a:t>abolished  around 1866 but only after America had fought a vicious civil war. The use of enslaved people was one of the main reasons for the </a:t>
            </a:r>
            <a:r>
              <a:rPr b="1" lang="en-GB"/>
              <a:t>American Civil War</a:t>
            </a:r>
            <a:r>
              <a:rPr lang="en-GB"/>
              <a:t>. With the defeat of the South, slavery in America finally ended. However, slavery continued in other areas of the world. In East Africa, the practice of enslaving people continued into the twentieth century. </a:t>
            </a:r>
            <a:endParaRPr/>
          </a:p>
          <a:p>
            <a:pPr indent="0" lvl="0" marL="0" rtl="0" algn="l">
              <a:spcBef>
                <a:spcPts val="2000"/>
              </a:spcBef>
              <a:spcAft>
                <a:spcPts val="0"/>
              </a:spcAft>
              <a:buNone/>
            </a:pPr>
            <a:r>
              <a:rPr lang="en-GB"/>
              <a:t>The large-scale and legal use of enslaved people had virtually ended by the beginning of the twentieth century. However, it must be remembered that conditions for the formerly enslaved people in many places did not immediately improve. Formerly enslaved people faced </a:t>
            </a:r>
            <a:r>
              <a:rPr b="1" lang="en-GB"/>
              <a:t>segregation</a:t>
            </a:r>
            <a:r>
              <a:rPr lang="en-GB"/>
              <a:t>, poor education, lack of jobs and unemployment.</a:t>
            </a:r>
            <a:endParaRPr/>
          </a:p>
          <a:p>
            <a:pPr indent="0" lvl="0" marL="0" rtl="0" algn="l">
              <a:spcBef>
                <a:spcPts val="2000"/>
              </a:spcBef>
              <a:spcAft>
                <a:spcPts val="2000"/>
              </a:spcAft>
              <a:buNone/>
            </a:pPr>
            <a:r>
              <a:t/>
            </a:r>
            <a:endParaRPr/>
          </a:p>
        </p:txBody>
      </p:sp>
      <p:sp>
        <p:nvSpPr>
          <p:cNvPr id="124" name="Google Shape;124;p1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20"/>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30" name="Google Shape;130;p20"/>
          <p:cNvSpPr txBox="1"/>
          <p:nvPr>
            <p:ph type="title"/>
          </p:nvPr>
        </p:nvSpPr>
        <p:spPr>
          <a:xfrm>
            <a:off x="917950" y="32600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Glossary</a:t>
            </a:r>
            <a:endParaRPr>
              <a:solidFill>
                <a:schemeClr val="dk2"/>
              </a:solidFill>
            </a:endParaRPr>
          </a:p>
        </p:txBody>
      </p:sp>
      <p:sp>
        <p:nvSpPr>
          <p:cNvPr id="131" name="Google Shape;131;p20"/>
          <p:cNvSpPr txBox="1"/>
          <p:nvPr>
            <p:ph idx="1" type="body"/>
          </p:nvPr>
        </p:nvSpPr>
        <p:spPr>
          <a:xfrm>
            <a:off x="700800" y="1061200"/>
            <a:ext cx="17113800" cy="5962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b="1" lang="en-GB"/>
              <a:t>East India Company</a:t>
            </a:r>
            <a:r>
              <a:rPr b="1" lang="en-GB"/>
              <a:t>- </a:t>
            </a:r>
            <a:r>
              <a:rPr lang="en-GB"/>
              <a:t>A company that traded goods but then built an empire in India</a:t>
            </a:r>
            <a:endParaRPr/>
          </a:p>
          <a:p>
            <a:pPr indent="0" lvl="0" marL="0" rtl="0" algn="l">
              <a:spcBef>
                <a:spcPts val="2000"/>
              </a:spcBef>
              <a:spcAft>
                <a:spcPts val="0"/>
              </a:spcAft>
              <a:buNone/>
            </a:pPr>
            <a:r>
              <a:rPr b="1" lang="en-GB"/>
              <a:t>Indigenous - </a:t>
            </a:r>
            <a:r>
              <a:rPr lang="en-GB"/>
              <a:t>people who are native or originally from that country</a:t>
            </a:r>
            <a:endParaRPr/>
          </a:p>
          <a:p>
            <a:pPr indent="0" lvl="0" marL="0" rtl="0" algn="l">
              <a:spcBef>
                <a:spcPts val="2000"/>
              </a:spcBef>
              <a:spcAft>
                <a:spcPts val="0"/>
              </a:spcAft>
              <a:buNone/>
            </a:pPr>
            <a:r>
              <a:rPr b="1" lang="en-GB"/>
              <a:t>Blackbirding</a:t>
            </a:r>
            <a:r>
              <a:rPr b="1" lang="en-GB"/>
              <a:t> - </a:t>
            </a:r>
            <a:r>
              <a:rPr lang="en-GB"/>
              <a:t>Tricking or kidnaping people and forcing them to work for little or no pay</a:t>
            </a:r>
            <a:endParaRPr/>
          </a:p>
          <a:p>
            <a:pPr indent="0" lvl="0" marL="0" rtl="0" algn="l">
              <a:spcBef>
                <a:spcPts val="2000"/>
              </a:spcBef>
              <a:spcAft>
                <a:spcPts val="0"/>
              </a:spcAft>
              <a:buNone/>
            </a:pPr>
            <a:r>
              <a:rPr b="1" lang="en-GB"/>
              <a:t>Diplomacy -</a:t>
            </a:r>
            <a:r>
              <a:rPr lang="en-GB"/>
              <a:t> When two countries discuss things and reach agreements</a:t>
            </a:r>
            <a:endParaRPr/>
          </a:p>
          <a:p>
            <a:pPr indent="0" lvl="0" marL="0" rtl="0" algn="l">
              <a:spcBef>
                <a:spcPts val="2000"/>
              </a:spcBef>
              <a:spcAft>
                <a:spcPts val="0"/>
              </a:spcAft>
              <a:buNone/>
            </a:pPr>
            <a:r>
              <a:rPr b="1" lang="en-GB"/>
              <a:t>Treaty -</a:t>
            </a:r>
            <a:r>
              <a:rPr lang="en-GB"/>
              <a:t> Agreements signed between countries</a:t>
            </a:r>
            <a:endParaRPr/>
          </a:p>
          <a:p>
            <a:pPr indent="0" lvl="0" marL="0" rtl="0" algn="l">
              <a:spcBef>
                <a:spcPts val="2000"/>
              </a:spcBef>
              <a:spcAft>
                <a:spcPts val="0"/>
              </a:spcAft>
              <a:buNone/>
            </a:pPr>
            <a:r>
              <a:rPr b="1" lang="en-GB"/>
              <a:t>American Civil War -</a:t>
            </a:r>
            <a:r>
              <a:rPr lang="en-GB"/>
              <a:t> A war between the North (United States of America) and the South (Confederacy) mainly over the continued use of enslaved people</a:t>
            </a:r>
            <a:endParaRPr/>
          </a:p>
          <a:p>
            <a:pPr indent="0" lvl="0" marL="0" rtl="0" algn="l">
              <a:spcBef>
                <a:spcPts val="2000"/>
              </a:spcBef>
              <a:spcAft>
                <a:spcPts val="0"/>
              </a:spcAft>
              <a:buNone/>
            </a:pPr>
            <a:r>
              <a:rPr b="1" lang="en-GB"/>
              <a:t>Segregation - </a:t>
            </a:r>
            <a:r>
              <a:rPr lang="en-GB"/>
              <a:t>When people are kept apart due to the race</a:t>
            </a:r>
            <a:endParaRPr/>
          </a:p>
          <a:p>
            <a:pPr indent="0" lvl="0" marL="0" rtl="0" algn="l">
              <a:spcBef>
                <a:spcPts val="2000"/>
              </a:spcBef>
              <a:spcAft>
                <a:spcPts val="0"/>
              </a:spcAft>
              <a:buNone/>
            </a:pPr>
            <a:r>
              <a:t/>
            </a:r>
            <a:endParaRPr/>
          </a:p>
          <a:p>
            <a:pPr indent="0" lvl="0" marL="0" rtl="0" algn="l">
              <a:spcBef>
                <a:spcPts val="2000"/>
              </a:spcBef>
              <a:spcAft>
                <a:spcPts val="2000"/>
              </a:spcAft>
              <a:buNone/>
            </a:pPr>
            <a:r>
              <a:t/>
            </a:r>
            <a:endParaRPr/>
          </a:p>
        </p:txBody>
      </p:sp>
      <p:sp>
        <p:nvSpPr>
          <p:cNvPr id="132" name="Google Shape;132;p2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21"/>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38" name="Google Shape;138;p21"/>
          <p:cNvSpPr txBox="1"/>
          <p:nvPr>
            <p:ph type="title"/>
          </p:nvPr>
        </p:nvSpPr>
        <p:spPr>
          <a:xfrm>
            <a:off x="917950" y="41210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Comprehension Questions</a:t>
            </a:r>
            <a:endParaRPr>
              <a:solidFill>
                <a:schemeClr val="dk2"/>
              </a:solidFill>
            </a:endParaRPr>
          </a:p>
        </p:txBody>
      </p:sp>
      <p:sp>
        <p:nvSpPr>
          <p:cNvPr id="139" name="Google Shape;139;p21"/>
          <p:cNvSpPr txBox="1"/>
          <p:nvPr>
            <p:ph idx="1" type="body"/>
          </p:nvPr>
        </p:nvSpPr>
        <p:spPr>
          <a:xfrm>
            <a:off x="918000" y="1469700"/>
            <a:ext cx="16452000" cy="6528300"/>
          </a:xfrm>
          <a:prstGeom prst="rect">
            <a:avLst/>
          </a:prstGeom>
        </p:spPr>
        <p:txBody>
          <a:bodyPr anchorCtr="0" anchor="t" bIns="0" lIns="0" spcFirstLastPara="1" rIns="0" wrap="square" tIns="0">
            <a:noAutofit/>
          </a:bodyPr>
          <a:lstStyle/>
          <a:p>
            <a:pPr indent="-444500" lvl="0" marL="457200" rtl="0" algn="l">
              <a:spcBef>
                <a:spcPts val="0"/>
              </a:spcBef>
              <a:spcAft>
                <a:spcPts val="0"/>
              </a:spcAft>
              <a:buSzPts val="3400"/>
              <a:buAutoNum type="arabicPeriod"/>
            </a:pPr>
            <a:r>
              <a:rPr lang="en-GB" sz="3400"/>
              <a:t>How did plantation owners benefit from the 1833 </a:t>
            </a:r>
            <a:r>
              <a:rPr lang="en-GB" sz="3400"/>
              <a:t>Slavery</a:t>
            </a:r>
            <a:r>
              <a:rPr lang="en-GB" sz="3400"/>
              <a:t> Abolition Act</a:t>
            </a:r>
            <a:r>
              <a:rPr lang="en-GB" sz="3400"/>
              <a:t>?</a:t>
            </a:r>
            <a:endParaRPr sz="3300"/>
          </a:p>
          <a:p>
            <a:pPr indent="-444500" lvl="0" marL="457200" rtl="0" algn="l">
              <a:spcBef>
                <a:spcPts val="0"/>
              </a:spcBef>
              <a:spcAft>
                <a:spcPts val="0"/>
              </a:spcAft>
              <a:buSzPts val="3400"/>
              <a:buAutoNum type="arabicPeriod"/>
            </a:pPr>
            <a:r>
              <a:rPr lang="en-GB" sz="3400"/>
              <a:t>How did apprenticeships help continue certain aspects of enslavement</a:t>
            </a:r>
            <a:r>
              <a:rPr lang="en-GB" sz="3400"/>
              <a:t>?</a:t>
            </a:r>
            <a:endParaRPr sz="3400"/>
          </a:p>
          <a:p>
            <a:pPr indent="-444500" lvl="0" marL="457200" rtl="0" algn="l">
              <a:spcBef>
                <a:spcPts val="0"/>
              </a:spcBef>
              <a:spcAft>
                <a:spcPts val="0"/>
              </a:spcAft>
              <a:buSzPts val="3400"/>
              <a:buAutoNum type="arabicPeriod"/>
            </a:pPr>
            <a:r>
              <a:rPr lang="en-GB" sz="3400"/>
              <a:t>Which war helped end the Transatlantic Slave Trade?</a:t>
            </a:r>
            <a:endParaRPr sz="3400"/>
          </a:p>
          <a:p>
            <a:pPr indent="-444500" lvl="0" marL="457200" rtl="0" algn="l">
              <a:spcBef>
                <a:spcPts val="0"/>
              </a:spcBef>
              <a:spcAft>
                <a:spcPts val="0"/>
              </a:spcAft>
              <a:buSzPts val="3400"/>
              <a:buAutoNum type="arabicPeriod"/>
            </a:pPr>
            <a:r>
              <a:rPr lang="en-GB" sz="3400"/>
              <a:t>Did life for formerly enslaved people improve after 1833?</a:t>
            </a:r>
            <a:endParaRPr sz="3400"/>
          </a:p>
          <a:p>
            <a:pPr indent="0" lvl="0" marL="0" rtl="0" algn="l">
              <a:spcBef>
                <a:spcPts val="2000"/>
              </a:spcBef>
              <a:spcAft>
                <a:spcPts val="0"/>
              </a:spcAft>
              <a:buNone/>
            </a:pPr>
            <a:r>
              <a:rPr b="1" lang="en-GB" sz="4400"/>
              <a:t>Extension Question</a:t>
            </a:r>
            <a:endParaRPr b="1" sz="4400"/>
          </a:p>
          <a:p>
            <a:pPr indent="0" lvl="0" marL="0" rtl="0" algn="l">
              <a:spcBef>
                <a:spcPts val="2000"/>
              </a:spcBef>
              <a:spcAft>
                <a:spcPts val="0"/>
              </a:spcAft>
              <a:buNone/>
            </a:pPr>
            <a:r>
              <a:rPr lang="en-GB" sz="3400"/>
              <a:t>How successful were efforts to abolish slavery in the nineteenth century</a:t>
            </a:r>
            <a:r>
              <a:rPr lang="en-GB" sz="3400"/>
              <a:t>?</a:t>
            </a:r>
            <a:endParaRPr sz="3400"/>
          </a:p>
          <a:p>
            <a:pPr indent="0" lvl="0" marL="0" rtl="0" algn="l">
              <a:spcBef>
                <a:spcPts val="2000"/>
              </a:spcBef>
              <a:spcAft>
                <a:spcPts val="2000"/>
              </a:spcAft>
              <a:buNone/>
            </a:pPr>
            <a:r>
              <a:t/>
            </a:r>
            <a:endParaRPr sz="3400"/>
          </a:p>
        </p:txBody>
      </p:sp>
      <p:sp>
        <p:nvSpPr>
          <p:cNvPr id="140" name="Google Shape;140;p21"/>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