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c1b6c9c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c1b6c9c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bd1d6cd94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bd1d6cd94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8bd1d6cd94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2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idx="4294967295" type="ctrTitle"/>
          </p:nvPr>
        </p:nvSpPr>
        <p:spPr>
          <a:xfrm>
            <a:off x="244375" y="870725"/>
            <a:ext cx="84078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Representing comparative word problems using bar models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2" name="Google Shape;132;p29"/>
          <p:cNvSpPr txBox="1"/>
          <p:nvPr>
            <p:ph idx="4294967295" type="subTitle"/>
          </p:nvPr>
        </p:nvSpPr>
        <p:spPr>
          <a:xfrm>
            <a:off x="244375" y="4376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244375" y="41761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Mitchell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30"/>
          <p:cNvSpPr txBox="1"/>
          <p:nvPr/>
        </p:nvSpPr>
        <p:spPr>
          <a:xfrm>
            <a:off x="458975" y="299850"/>
            <a:ext cx="2429700" cy="453300"/>
          </a:xfrm>
          <a:prstGeom prst="rect">
            <a:avLst/>
          </a:prstGeom>
          <a:solidFill>
            <a:srgbClr val="69BE4B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Question 1</a:t>
            </a:r>
            <a:endParaRPr sz="1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1" name="Google Shape;141;p30"/>
          <p:cNvSpPr txBox="1"/>
          <p:nvPr/>
        </p:nvSpPr>
        <p:spPr>
          <a:xfrm>
            <a:off x="0" y="753150"/>
            <a:ext cx="8783400" cy="3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"/>
              <a:buAutoNum type="alphaLcParenR"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Sally has 3 books. Lisa has 2 more books. How many books does Lisa have? 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"/>
              <a:buAutoNum type="alphaLcParenR"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Lisa has 6 books. Sally has 4 fewer books. How many books does Sally have?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"/>
              <a:buAutoNum type="alphaLcParenR"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Lisa has 6 books. Sally has 3 fewer books. How many books does Sally have?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"/>
              <a:buAutoNum type="alphaLcParenR"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Sally has 4 books. Lisa has 3 more books. How many books does Lisa have?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