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  <p:sldMasterId id="2147483656" r:id="rId5"/>
  </p:sldMasterIdLst>
  <p:notesMasterIdLst>
    <p:notesMasterId r:id="rId6"/>
  </p:notesMasterIdLst>
  <p:sldIdLst>
    <p:sldId id="256" r:id="rId7"/>
    <p:sldId id="257" r:id="rId8"/>
  </p:sldIdLst>
  <p:sldSz cy="6858000" cx="12192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eb68480a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g8eb68480af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cec86ee17_2_27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Complete the table task</a:t>
            </a:r>
            <a:endParaRPr/>
          </a:p>
        </p:txBody>
      </p:sp>
      <p:sp>
        <p:nvSpPr>
          <p:cNvPr id="71" name="Google Shape;71;g8cec86ee17_2_27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11967" y="1917533"/>
            <a:ext cx="10968000" cy="24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611967" y="593367"/>
            <a:ext cx="10968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2" type="subTitle"/>
          </p:nvPr>
        </p:nvSpPr>
        <p:spPr>
          <a:xfrm>
            <a:off x="611967" y="5473967"/>
            <a:ext cx="5268000" cy="826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611967" y="595200"/>
            <a:ext cx="5268000" cy="10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32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611967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3" type="subTitle"/>
          </p:nvPr>
        </p:nvSpPr>
        <p:spPr>
          <a:xfrm>
            <a:off x="6312000" y="1917533"/>
            <a:ext cx="4171200" cy="60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4" type="body"/>
          </p:nvPr>
        </p:nvSpPr>
        <p:spPr>
          <a:xfrm>
            <a:off x="6312000" y="2760100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5" type="subTitle"/>
          </p:nvPr>
        </p:nvSpPr>
        <p:spPr>
          <a:xfrm>
            <a:off x="611967" y="3936500"/>
            <a:ext cx="4171200" cy="604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6" type="body"/>
          </p:nvPr>
        </p:nvSpPr>
        <p:spPr>
          <a:xfrm>
            <a:off x="611967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7" type="subTitle"/>
          </p:nvPr>
        </p:nvSpPr>
        <p:spPr>
          <a:xfrm>
            <a:off x="6312000" y="3936500"/>
            <a:ext cx="4171200" cy="60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8" type="body"/>
          </p:nvPr>
        </p:nvSpPr>
        <p:spPr>
          <a:xfrm>
            <a:off x="6312000" y="4779067"/>
            <a:ext cx="5268000" cy="8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11967" y="593367"/>
            <a:ext cx="88008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611967" y="1917533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2" type="subTitle"/>
          </p:nvPr>
        </p:nvSpPr>
        <p:spPr>
          <a:xfrm>
            <a:off x="7407633" y="3561600"/>
            <a:ext cx="4172400" cy="525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611967" y="2760100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4" type="subTitle"/>
          </p:nvPr>
        </p:nvSpPr>
        <p:spPr>
          <a:xfrm>
            <a:off x="611967" y="3561600"/>
            <a:ext cx="4171200" cy="60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5" type="body"/>
          </p:nvPr>
        </p:nvSpPr>
        <p:spPr>
          <a:xfrm>
            <a:off x="611967" y="4404167"/>
            <a:ext cx="52680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6" type="subTitle"/>
          </p:nvPr>
        </p:nvSpPr>
        <p:spPr>
          <a:xfrm>
            <a:off x="7407633" y="4236967"/>
            <a:ext cx="4172400" cy="52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7" type="subTitle"/>
          </p:nvPr>
        </p:nvSpPr>
        <p:spPr>
          <a:xfrm>
            <a:off x="7407633" y="4912333"/>
            <a:ext cx="4172400" cy="525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67"/>
              <a:buNone/>
              <a:defRPr sz="1867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3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6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6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2" type="body"/>
          </p:nvPr>
        </p:nvSpPr>
        <p:spPr>
          <a:xfrm>
            <a:off x="6311967" y="1917533"/>
            <a:ext cx="5268000" cy="39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spcBef>
                <a:spcPts val="1333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spcBef>
                <a:spcPts val="1333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spcBef>
                <a:spcPts val="1067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spcBef>
                <a:spcPts val="1067"/>
              </a:spcBef>
              <a:spcAft>
                <a:spcPts val="0"/>
              </a:spcAft>
              <a:buSzPts val="2400"/>
              <a:buChar char="–"/>
              <a:defRPr sz="1600"/>
            </a:lvl5pPr>
            <a:lvl6pPr indent="-381000" lvl="5" marL="2743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 sz="1600"/>
            </a:lvl6pPr>
            <a:lvl7pPr indent="-355600" lvl="6" marL="32004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00000"/>
              </a:lnSpc>
              <a:spcBef>
                <a:spcPts val="533"/>
              </a:spcBef>
              <a:spcAft>
                <a:spcPts val="267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3" type="title"/>
          </p:nvPr>
        </p:nvSpPr>
        <p:spPr>
          <a:xfrm>
            <a:off x="6311967" y="593367"/>
            <a:ext cx="52680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ctrTitle"/>
          </p:nvPr>
        </p:nvSpPr>
        <p:spPr>
          <a:xfrm>
            <a:off x="611967" y="1917533"/>
            <a:ext cx="10968000" cy="24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4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6933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" type="subTitle"/>
          </p:nvPr>
        </p:nvSpPr>
        <p:spPr>
          <a:xfrm>
            <a:off x="611967" y="593367"/>
            <a:ext cx="109680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24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3734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1" name="Google Shape;61;p9"/>
          <p:cNvSpPr txBox="1"/>
          <p:nvPr>
            <p:ph idx="2" type="subTitle"/>
          </p:nvPr>
        </p:nvSpPr>
        <p:spPr>
          <a:xfrm>
            <a:off x="611967" y="5473967"/>
            <a:ext cx="52680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spcBef>
                <a:spcPts val="1333"/>
              </a:spcBef>
              <a:spcAft>
                <a:spcPts val="0"/>
              </a:spcAft>
              <a:buSzPts val="1867"/>
              <a:buNone/>
              <a:defRPr sz="1867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2pPr>
            <a:lvl3pPr lvl="2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3pPr>
            <a:lvl4pPr lvl="3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4pPr>
            <a:lvl5pPr lvl="4" rtl="0" algn="l">
              <a:spcBef>
                <a:spcPts val="1333"/>
              </a:spcBef>
              <a:spcAft>
                <a:spcPts val="0"/>
              </a:spcAft>
              <a:buSzPts val="9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00000"/>
              </a:lnSpc>
              <a:spcBef>
                <a:spcPts val="1333"/>
              </a:spcBef>
              <a:spcAft>
                <a:spcPts val="0"/>
              </a:spcAft>
              <a:buSzPts val="933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00000"/>
              </a:lnSpc>
              <a:spcBef>
                <a:spcPts val="1333"/>
              </a:spcBef>
              <a:spcAft>
                <a:spcPts val="1333"/>
              </a:spcAft>
              <a:buSzPts val="933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50" cy="5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2">
            <a:alphaModFix/>
          </a:blip>
          <a:srcRect b="0" l="48" r="59" t="0"/>
          <a:stretch/>
        </p:blipFill>
        <p:spPr>
          <a:xfrm>
            <a:off x="8421687" y="4824412"/>
            <a:ext cx="3144837" cy="170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11598275" y="5945187"/>
            <a:ext cx="593725" cy="912812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>
            <p:ph type="title"/>
          </p:nvPr>
        </p:nvSpPr>
        <p:spPr>
          <a:xfrm>
            <a:off x="611187" y="593725"/>
            <a:ext cx="8801100" cy="10858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" type="body"/>
          </p:nvPr>
        </p:nvSpPr>
        <p:spPr>
          <a:xfrm>
            <a:off x="611187" y="1917700"/>
            <a:ext cx="10968037" cy="39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611187" y="593725"/>
            <a:ext cx="88011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611187" y="1917700"/>
            <a:ext cx="10968000" cy="39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  <a:defRPr b="0" i="0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1606212" y="6003925"/>
            <a:ext cx="298449" cy="55879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ctrTitle"/>
          </p:nvPr>
        </p:nvSpPr>
        <p:spPr>
          <a:xfrm>
            <a:off x="611187" y="1917700"/>
            <a:ext cx="10968000" cy="19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>
                <a:solidFill>
                  <a:srgbClr val="4B3241"/>
                </a:solidFill>
              </a:rPr>
              <a:t>Solving problems involving converting between units of metric mass</a:t>
            </a:r>
            <a:endParaRPr/>
          </a:p>
        </p:txBody>
      </p:sp>
      <p:sp>
        <p:nvSpPr>
          <p:cNvPr id="67" name="Google Shape;67;p10"/>
          <p:cNvSpPr txBox="1"/>
          <p:nvPr>
            <p:ph idx="1" type="subTitle"/>
          </p:nvPr>
        </p:nvSpPr>
        <p:spPr>
          <a:xfrm>
            <a:off x="611187" y="593725"/>
            <a:ext cx="10968000" cy="10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2400" u="none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/>
          </a:p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611187" y="5473700"/>
            <a:ext cx="5268900" cy="8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i="0" lang="en-US" sz="1800" u="none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Miss Darwish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/>
        </p:nvSpPr>
        <p:spPr>
          <a:xfrm>
            <a:off x="611187" y="6391275"/>
            <a:ext cx="9603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BE4B"/>
              </a:buClr>
              <a:buSzPts val="1000"/>
              <a:buFont typeface="Montserrat Medium"/>
              <a:buNone/>
            </a:pPr>
            <a:fld id="{00000000-1234-1234-1234-123412341234}" type="slidenum">
              <a:rPr b="0" i="0" lang="en-US" sz="1000" u="none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/>
          </a:p>
        </p:txBody>
      </p:sp>
      <p:sp>
        <p:nvSpPr>
          <p:cNvPr id="74" name="Google Shape;74;p11"/>
          <p:cNvSpPr txBox="1"/>
          <p:nvPr/>
        </p:nvSpPr>
        <p:spPr>
          <a:xfrm>
            <a:off x="311150" y="141287"/>
            <a:ext cx="44721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D11050"/>
              </a:buClr>
              <a:buSzPts val="3500"/>
              <a:buFont typeface="Montserrat"/>
              <a:buNone/>
            </a:pPr>
            <a:r>
              <a:rPr lang="en-US" sz="3500">
                <a:solidFill>
                  <a:srgbClr val="D1105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pic>
        <p:nvPicPr>
          <p:cNvPr id="75" name="Google Shape;75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77175" y="4215125"/>
            <a:ext cx="3469775" cy="11566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1"/>
          <p:cNvSpPr txBox="1"/>
          <p:nvPr/>
        </p:nvSpPr>
        <p:spPr>
          <a:xfrm>
            <a:off x="394750" y="1215500"/>
            <a:ext cx="7293000" cy="6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school bus weighs 12,500 kg.</a:t>
            </a:r>
            <a:endParaRPr sz="2800"/>
          </a:p>
        </p:txBody>
      </p:sp>
      <p:sp>
        <p:nvSpPr>
          <p:cNvPr id="77" name="Google Shape;77;p11"/>
          <p:cNvSpPr txBox="1"/>
          <p:nvPr/>
        </p:nvSpPr>
        <p:spPr>
          <a:xfrm>
            <a:off x="394750" y="2388750"/>
            <a:ext cx="7293000" cy="31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Montserrat"/>
              <a:buNone/>
            </a:pPr>
            <a:r>
              <a:rPr lang="en-US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less congested route means it can cross a bridge with a limit of 12.5 tonnes. Can it take this route when picking up children and taking them back?</a:t>
            </a:r>
            <a:endParaRPr sz="2800"/>
          </a:p>
        </p:txBody>
      </p:sp>
      <p:grpSp>
        <p:nvGrpSpPr>
          <p:cNvPr id="78" name="Google Shape;78;p11"/>
          <p:cNvGrpSpPr/>
          <p:nvPr/>
        </p:nvGrpSpPr>
        <p:grpSpPr>
          <a:xfrm>
            <a:off x="8805300" y="1404125"/>
            <a:ext cx="2523300" cy="2353800"/>
            <a:chOff x="7264350" y="2573875"/>
            <a:chExt cx="2523300" cy="2353800"/>
          </a:xfrm>
        </p:grpSpPr>
        <p:sp>
          <p:nvSpPr>
            <p:cNvPr id="79" name="Google Shape;79;p11"/>
            <p:cNvSpPr/>
            <p:nvPr/>
          </p:nvSpPr>
          <p:spPr>
            <a:xfrm>
              <a:off x="7264350" y="2573875"/>
              <a:ext cx="2523300" cy="2353800"/>
            </a:xfrm>
            <a:prstGeom prst="ellipse">
              <a:avLst/>
            </a:prstGeom>
            <a:noFill/>
            <a:ln cap="flat" cmpd="sng" w="228600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1"/>
            <p:cNvSpPr txBox="1"/>
            <p:nvPr/>
          </p:nvSpPr>
          <p:spPr>
            <a:xfrm>
              <a:off x="7425300" y="2836375"/>
              <a:ext cx="2201400" cy="160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3500">
                  <a:latin typeface="Montserrat"/>
                  <a:ea typeface="Montserrat"/>
                  <a:cs typeface="Montserrat"/>
                  <a:sym typeface="Montserrat"/>
                </a:rPr>
                <a:t>12.5</a:t>
              </a:r>
              <a:r>
                <a:rPr b="1" lang="en-US" sz="2800"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endParaRPr b="1" sz="2800"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800">
                  <a:latin typeface="Montserrat"/>
                  <a:ea typeface="Montserrat"/>
                  <a:cs typeface="Montserrat"/>
                  <a:sym typeface="Montserrat"/>
                </a:rPr>
                <a:t>tonnes maximum</a:t>
              </a:r>
              <a:endParaRPr b="1" sz="28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