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30B39B-4625-4AF9-B8CF-72B3FFD34FBB}">
  <a:tblStyle styleId="{5D30B39B-4625-4AF9-B8CF-72B3FFD34F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6291900" cy="162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31" r="0" t="-405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576725"/>
            <a:ext cx="3951000" cy="28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1"/>
                </a:solidFill>
              </a:rPr>
              <a:t>Maths</a:t>
            </a:r>
            <a:endParaRPr>
              <a:solidFill>
                <a:srgbClr val="4A31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1"/>
                </a:solidFill>
              </a:rPr>
              <a:t>Mrs Dennett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and simplify double brackets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56705"/>
            <a:ext cx="3891600" cy="38366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0458" l="-3908" r="-3907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62329" y="956705"/>
            <a:ext cx="3891600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1" name="Google Shape;41;p7"/>
          <p:cNvGraphicFramePr/>
          <p:nvPr/>
        </p:nvGraphicFramePr>
        <p:xfrm>
          <a:off x="800985" y="2276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{5D30B39B-4625-4AF9-B8CF-72B3FFD34FBB}</a:tableStyleId>
              </a:tblPr>
              <a:tblGrid>
                <a:gridCol w="485550"/>
                <a:gridCol w="935675"/>
                <a:gridCol w="1020725"/>
              </a:tblGrid>
              <a:tr h="34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7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881743" y="2793123"/>
            <a:ext cx="357598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1572986" y="2244145"/>
            <a:ext cx="357598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851094" y="2269343"/>
            <a:ext cx="388247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7039545" y="1477929"/>
            <a:ext cx="1573619" cy="340241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5167423" y="1929873"/>
            <a:ext cx="1573619" cy="340241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7053886" y="1929873"/>
            <a:ext cx="1573619" cy="340241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5167424" y="1477930"/>
            <a:ext cx="1573619" cy="340241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and simplify double brackets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8975" y="804300"/>
            <a:ext cx="4118400" cy="383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8413" l="-3907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4762328" y="972827"/>
            <a:ext cx="4246499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67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223490" y="3439413"/>
            <a:ext cx="2145000" cy="988800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875025" y="3124671"/>
            <a:ext cx="6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+ c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503598" y="3779950"/>
            <a:ext cx="72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- 4</a:t>
            </a:r>
            <a:endParaRPr sz="1500"/>
          </a:p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Answers</a:t>
            </a:r>
            <a:endParaRPr sz="2800"/>
          </a:p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and simplify double brackets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8975" y="956704"/>
            <a:ext cx="3891600" cy="37403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5672" l="-3907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4762329" y="956705"/>
            <a:ext cx="3891600" cy="3996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Expand and simplify these expressions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(f + 8)(f + 2)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(r + 7)(r – 3)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(t − 2)(t + 4)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Which expressions give the same result as (m + 5) (m – 4)?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(m – 4)(m + 5) 	(m + 4)(m - 5)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(4 - m)(m + 5) 	(5 + m)(m -  4)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4690164" y="3474157"/>
            <a:ext cx="1541700" cy="4032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6522041" y="3877353"/>
            <a:ext cx="1541700" cy="4911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" name="Google Shape;78;p10"/>
          <p:cNvGraphicFramePr/>
          <p:nvPr/>
        </p:nvGraphicFramePr>
        <p:xfrm>
          <a:off x="800985" y="2276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{5D30B39B-4625-4AF9-B8CF-72B3FFD34FBB}</a:tableStyleId>
              </a:tblPr>
              <a:tblGrid>
                <a:gridCol w="485550"/>
                <a:gridCol w="935675"/>
                <a:gridCol w="1020725"/>
              </a:tblGrid>
              <a:tr h="34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7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+6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79" name="Google Shape;79;p10"/>
          <p:cNvSpPr/>
          <p:nvPr/>
        </p:nvSpPr>
        <p:spPr>
          <a:xfrm>
            <a:off x="6165713" y="1769277"/>
            <a:ext cx="14334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≡ f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+ 10f + 16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6165713" y="2135639"/>
            <a:ext cx="13227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≡ r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+ 4r − 21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6166836" y="2449756"/>
            <a:ext cx="13179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≡ t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2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+ 2t − 8</a:t>
            </a:r>
            <a:endParaRPr/>
          </a:p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876933" y="2800530"/>
            <a:ext cx="357598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1568176" y="2251552"/>
            <a:ext cx="357598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846284" y="2276750"/>
            <a:ext cx="388247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5715" y="2849925"/>
            <a:ext cx="322522" cy="28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1225" y="2811177"/>
            <a:ext cx="426900" cy="4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3513" y="3474149"/>
            <a:ext cx="426924" cy="4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1246416" y="3398587"/>
            <a:ext cx="2209200" cy="988800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1875025" y="3083850"/>
            <a:ext cx="6431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+ c</a:t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649250" y="3739112"/>
            <a:ext cx="59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- 4</a:t>
            </a:r>
            <a:endParaRPr/>
          </a:p>
        </p:txBody>
      </p:sp>
      <p:sp>
        <p:nvSpPr>
          <p:cNvPr id="96" name="Google Shape;96;p11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and simplify double brackets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58975" y="956700"/>
            <a:ext cx="4104600" cy="375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8584" l="-3907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4762328" y="972827"/>
            <a:ext cx="4246499" cy="37347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686" r="0" t="-3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658333" y="3723724"/>
            <a:ext cx="126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+ c − 20</a:t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493693" y="1961802"/>
            <a:ext cx="817660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856" l="0" r="-307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7552165" y="1531573"/>
            <a:ext cx="755143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2219" l="0" r="-3331" t="-37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5588803" y="1975616"/>
            <a:ext cx="743922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229" l="0" r="-1666" t="-76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5648936" y="1520483"/>
            <a:ext cx="692626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076" l="0" r="-3635" t="-76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872642" y="2261787"/>
            <a:ext cx="2922403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7854" l="0" r="-432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4625163" y="2528099"/>
            <a:ext cx="3774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give expressions with two terms (a squared letter and number) </a:t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4907509" y="4091622"/>
            <a:ext cx="965136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7854" l="0" r="-2596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7569121" y="4099618"/>
            <a:ext cx="880177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2219" l="0" r="-2855" t="-37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4623025" y="3872925"/>
            <a:ext cx="367500" cy="3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