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</p:sldIdLst>
  <p:sldSz cy="7714800" cx="137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2ca7257c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d2ca725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caa738fb_0_3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8dcaa738f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d0eecebf1_0_2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d0eecebf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Exploring numbers with a difference of one to two using a number line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200">
                <a:solidFill>
                  <a:srgbClr val="4B3241"/>
                </a:solidFill>
              </a:rPr>
              <a:t>Mrs Bramble and Miss Sidhu </a:t>
            </a:r>
            <a:endParaRPr sz="3200">
              <a:solidFill>
                <a:srgbClr val="4B324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292319"/>
            <a:ext cx="13483200" cy="132668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914150" y="1953675"/>
            <a:ext cx="11416200" cy="207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the number line, write as many equations as you can with a difference of one or two.  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1307"/>
            <a:ext cx="13483201" cy="12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14007"/>
            <a:ext cx="13483201" cy="120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86694"/>
            <a:ext cx="13483201" cy="120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