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28dcab1f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d28dcab1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Pen and paper and encourage to pause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1100"/>
              <a:buNone/>
            </a:pPr>
            <a:r>
              <a:t/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5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Expanding Double Brackets 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73" name="Google Shape;73;p12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2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Buckmire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233334" y="2524249"/>
            <a:ext cx="1821332" cy="11490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893619" y="1923059"/>
            <a:ext cx="7159332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different?</a:t>
            </a: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4">
            <a:alphaModFix/>
          </a:blip>
          <a:srcRect b="29312" l="70086" r="8729" t="54444"/>
          <a:stretch/>
        </p:blipFill>
        <p:spPr>
          <a:xfrm>
            <a:off x="14988373" y="5982147"/>
            <a:ext cx="2054486" cy="222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3486586" y="3907417"/>
            <a:ext cx="4924858" cy="2472166"/>
          </a:xfrm>
          <a:prstGeom prst="wedgeRoundRectCallout">
            <a:avLst>
              <a:gd fmla="val -46996" name="adj1"/>
              <a:gd fmla="val 69225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10054666" y="3907417"/>
            <a:ext cx="4924858" cy="2472166"/>
          </a:xfrm>
          <a:prstGeom prst="wedgeRoundRectCallout">
            <a:avLst>
              <a:gd fmla="val 48793" name="adj1"/>
              <a:gd fmla="val 73428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7">
            <a:alphaModFix/>
          </a:blip>
          <a:srcRect b="79752" l="27533" r="49838" t="2225"/>
          <a:stretch/>
        </p:blipFill>
        <p:spPr>
          <a:xfrm>
            <a:off x="1567694" y="5982147"/>
            <a:ext cx="2194562" cy="247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-187196" y="1854509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Match the equivalent expressions.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1237194" y="2881108"/>
            <a:ext cx="3240360" cy="8640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237194" y="4141248"/>
            <a:ext cx="3240360" cy="8640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237194" y="6712612"/>
            <a:ext cx="3240360" cy="8640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237194" y="5401388"/>
            <a:ext cx="3240360" cy="8640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676192" y="2877098"/>
            <a:ext cx="4248472" cy="8640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676192" y="4139764"/>
            <a:ext cx="4248472" cy="86409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5676192" y="5397378"/>
            <a:ext cx="4248472" cy="86409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676192" y="6708602"/>
            <a:ext cx="4248472" cy="86409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1123302" y="3741194"/>
            <a:ext cx="5287260" cy="7422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1123304" y="1463871"/>
            <a:ext cx="3724508" cy="302455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1123305" y="1463870"/>
            <a:ext cx="5287257" cy="302455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1123302" y="6429984"/>
            <a:ext cx="5287260" cy="15138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1123305" y="4924264"/>
            <a:ext cx="5287257" cy="302455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1123302" y="4919255"/>
            <a:ext cx="3724508" cy="302455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0961985" y="600279"/>
            <a:ext cx="3218830" cy="1069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11191" y="2015914"/>
            <a:ext cx="5135131" cy="666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out the rest of the grid and give the expanded form of each expression.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highlighted cells?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create similar examples to those highlighted?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3531173" y="500001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5732452" y="496477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9219899" y="496477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7043059" y="498420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11367119" y="617746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11367119" y="7193671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1367118" y="3834386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1339788" y="245410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9219899" y="3659788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3524052" y="3731994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9219898" y="6174012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3551614" y="604341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329" y="1825691"/>
            <a:ext cx="12224802" cy="68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787244" y="478148"/>
            <a:ext cx="3218830" cy="1069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025315" y="493192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0226592" y="489668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3714040" y="489668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537200" y="4916112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861260" y="6109372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861260" y="7125577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5861259" y="3766292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833929" y="2386009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3714040" y="3591694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8018192" y="3663900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3714039" y="6105918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8045755" y="5975323"/>
            <a:ext cx="1935805" cy="8365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7638810" y="305970"/>
            <a:ext cx="11562893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highlighted cells? 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create similar examples to those highlighted?</a:t>
            </a:r>
            <a:endParaRPr/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63" y="1640375"/>
            <a:ext cx="17624577" cy="73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