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6.png"/><Relationship Id="rId13" Type="http://schemas.openxmlformats.org/officeDocument/2006/relationships/image" Target="../media/image3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5" Type="http://schemas.openxmlformats.org/officeDocument/2006/relationships/image" Target="../media/image24.png"/><Relationship Id="rId14" Type="http://schemas.openxmlformats.org/officeDocument/2006/relationships/image" Target="../media/image20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18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0.png"/><Relationship Id="rId13" Type="http://schemas.openxmlformats.org/officeDocument/2006/relationships/image" Target="../media/image21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5" Type="http://schemas.openxmlformats.org/officeDocument/2006/relationships/image" Target="../media/image31.png"/><Relationship Id="rId14" Type="http://schemas.openxmlformats.org/officeDocument/2006/relationships/image" Target="../media/image29.png"/><Relationship Id="rId17" Type="http://schemas.openxmlformats.org/officeDocument/2006/relationships/image" Target="../media/image32.png"/><Relationship Id="rId16" Type="http://schemas.openxmlformats.org/officeDocument/2006/relationships/image" Target="../media/image3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87550" y="1819675"/>
            <a:ext cx="7387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73340"/>
                </a:solidFill>
              </a:rPr>
              <a:t>Multiplying a fraction by a fraction</a:t>
            </a:r>
            <a:endParaRPr sz="2800"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461900"/>
            <a:ext cx="39510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Miss Parnham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98000" y="170175"/>
            <a:ext cx="8820000" cy="817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Multiplying a fraction by a fraction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0434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8383" l="-3910" r="0" t="-60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93427" y="924806"/>
            <a:ext cx="3891600" cy="3479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6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62000" y="170175"/>
            <a:ext cx="8820000" cy="841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Multiplying a fraction by a fraction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885" l="-3285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Use the digits 1, 2, 3, 4, 5, and 6 once only to make two mixed numbers with an integer product.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0" name="Google Shape;50;p8"/>
          <p:cNvGrpSpPr/>
          <p:nvPr/>
        </p:nvGrpSpPr>
        <p:grpSpPr>
          <a:xfrm>
            <a:off x="5135084" y="2044053"/>
            <a:ext cx="2484497" cy="626650"/>
            <a:chOff x="5120603" y="2683334"/>
            <a:chExt cx="2484497" cy="626650"/>
          </a:xfrm>
        </p:grpSpPr>
        <p:grpSp>
          <p:nvGrpSpPr>
            <p:cNvPr id="51" name="Google Shape;51;p8"/>
            <p:cNvGrpSpPr/>
            <p:nvPr/>
          </p:nvGrpSpPr>
          <p:grpSpPr>
            <a:xfrm>
              <a:off x="5120603" y="2683334"/>
              <a:ext cx="663220" cy="626650"/>
              <a:chOff x="5196840" y="1280160"/>
              <a:chExt cx="1189350" cy="1115504"/>
            </a:xfrm>
          </p:grpSpPr>
          <p:sp>
            <p:nvSpPr>
              <p:cNvPr id="52" name="Google Shape;52;p8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8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8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5" name="Google Shape;55;p8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6" name="Google Shape;56;p8"/>
            <p:cNvSpPr txBox="1"/>
            <p:nvPr/>
          </p:nvSpPr>
          <p:spPr>
            <a:xfrm>
              <a:off x="5691166" y="2827382"/>
              <a:ext cx="513720" cy="3385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57" name="Google Shape;57;p8"/>
            <p:cNvGrpSpPr/>
            <p:nvPr/>
          </p:nvGrpSpPr>
          <p:grpSpPr>
            <a:xfrm>
              <a:off x="6136846" y="2683334"/>
              <a:ext cx="663220" cy="626650"/>
              <a:chOff x="5196840" y="1280160"/>
              <a:chExt cx="1189350" cy="1115504"/>
            </a:xfrm>
          </p:grpSpPr>
          <p:sp>
            <p:nvSpPr>
              <p:cNvPr id="58" name="Google Shape;58;p8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59" name="Google Shape;59;p8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60" name="Google Shape;60;p8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61" name="Google Shape;61;p8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2" name="Google Shape;62;p8"/>
            <p:cNvSpPr txBox="1"/>
            <p:nvPr/>
          </p:nvSpPr>
          <p:spPr>
            <a:xfrm>
              <a:off x="6676301" y="2816034"/>
              <a:ext cx="928799" cy="3385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63" name="Google Shape;63;p8"/>
          <p:cNvGrpSpPr/>
          <p:nvPr/>
        </p:nvGrpSpPr>
        <p:grpSpPr>
          <a:xfrm>
            <a:off x="5135084" y="2868430"/>
            <a:ext cx="2496885" cy="626650"/>
            <a:chOff x="5108215" y="3436664"/>
            <a:chExt cx="2496885" cy="626650"/>
          </a:xfrm>
        </p:grpSpPr>
        <p:grpSp>
          <p:nvGrpSpPr>
            <p:cNvPr id="64" name="Google Shape;64;p8"/>
            <p:cNvGrpSpPr/>
            <p:nvPr/>
          </p:nvGrpSpPr>
          <p:grpSpPr>
            <a:xfrm>
              <a:off x="5108215" y="3436664"/>
              <a:ext cx="663220" cy="626650"/>
              <a:chOff x="5196840" y="1280160"/>
              <a:chExt cx="1189350" cy="1115504"/>
            </a:xfrm>
          </p:grpSpPr>
          <p:sp>
            <p:nvSpPr>
              <p:cNvPr id="65" name="Google Shape;65;p8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13131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67" name="Google Shape;67;p8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68" name="Google Shape;68;p8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9" name="Google Shape;69;p8"/>
            <p:cNvSpPr txBox="1"/>
            <p:nvPr/>
          </p:nvSpPr>
          <p:spPr>
            <a:xfrm>
              <a:off x="5678778" y="3580712"/>
              <a:ext cx="513720" cy="33855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70" name="Google Shape;70;p8"/>
            <p:cNvGrpSpPr/>
            <p:nvPr/>
          </p:nvGrpSpPr>
          <p:grpSpPr>
            <a:xfrm>
              <a:off x="6124458" y="3436664"/>
              <a:ext cx="663220" cy="626650"/>
              <a:chOff x="5196840" y="1280160"/>
              <a:chExt cx="1189350" cy="1115504"/>
            </a:xfrm>
          </p:grpSpPr>
          <p:sp>
            <p:nvSpPr>
              <p:cNvPr id="71" name="Google Shape;71;p8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4" name="Google Shape;74;p8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5" name="Google Shape;75;p8"/>
            <p:cNvSpPr txBox="1"/>
            <p:nvPr/>
          </p:nvSpPr>
          <p:spPr>
            <a:xfrm>
              <a:off x="6676301" y="3555484"/>
              <a:ext cx="928799" cy="33855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5150820" y="3641439"/>
            <a:ext cx="2458762" cy="626650"/>
            <a:chOff x="5117240" y="4121363"/>
            <a:chExt cx="2458762" cy="626650"/>
          </a:xfrm>
        </p:grpSpPr>
        <p:grpSp>
          <p:nvGrpSpPr>
            <p:cNvPr id="77" name="Google Shape;77;p8"/>
            <p:cNvGrpSpPr/>
            <p:nvPr/>
          </p:nvGrpSpPr>
          <p:grpSpPr>
            <a:xfrm>
              <a:off x="5117240" y="4121363"/>
              <a:ext cx="663220" cy="626650"/>
              <a:chOff x="5196840" y="1280160"/>
              <a:chExt cx="1189350" cy="1115504"/>
            </a:xfrm>
          </p:grpSpPr>
          <p:sp>
            <p:nvSpPr>
              <p:cNvPr id="78" name="Google Shape;78;p8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8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1" name="Google Shape;81;p8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82" name="Google Shape;82;p8"/>
            <p:cNvSpPr txBox="1"/>
            <p:nvPr/>
          </p:nvSpPr>
          <p:spPr>
            <a:xfrm>
              <a:off x="5687803" y="4265411"/>
              <a:ext cx="513720" cy="33855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83" name="Google Shape;83;p8"/>
            <p:cNvGrpSpPr/>
            <p:nvPr/>
          </p:nvGrpSpPr>
          <p:grpSpPr>
            <a:xfrm>
              <a:off x="6133483" y="4121363"/>
              <a:ext cx="663220" cy="626650"/>
              <a:chOff x="5196840" y="1280160"/>
              <a:chExt cx="1189350" cy="1115504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7" name="Google Shape;87;p8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88" name="Google Shape;88;p8"/>
            <p:cNvSpPr txBox="1"/>
            <p:nvPr/>
          </p:nvSpPr>
          <p:spPr>
            <a:xfrm>
              <a:off x="6647203" y="4243699"/>
              <a:ext cx="928799" cy="33855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162000" y="170175"/>
            <a:ext cx="8820000" cy="754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Multiplying a fraction by a fraction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1" name="Google Shape;101;p10"/>
          <p:cNvSpPr txBox="1"/>
          <p:nvPr>
            <p:ph idx="1" type="body"/>
          </p:nvPr>
        </p:nvSpPr>
        <p:spPr>
          <a:xfrm>
            <a:off x="458975" y="924806"/>
            <a:ext cx="3891600" cy="40434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8383" l="-3910" r="0" t="-60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2" name="Google Shape;102;p10"/>
          <p:cNvSpPr txBox="1"/>
          <p:nvPr/>
        </p:nvSpPr>
        <p:spPr>
          <a:xfrm>
            <a:off x="4793427" y="924806"/>
            <a:ext cx="3891600" cy="34795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6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0"/>
          <p:cNvSpPr txBox="1"/>
          <p:nvPr/>
        </p:nvSpPr>
        <p:spPr>
          <a:xfrm>
            <a:off x="1112113" y="1590360"/>
            <a:ext cx="694474" cy="50135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0"/>
          <p:cNvSpPr txBox="1"/>
          <p:nvPr/>
        </p:nvSpPr>
        <p:spPr>
          <a:xfrm>
            <a:off x="2859934" y="1603793"/>
            <a:ext cx="936796" cy="5013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1045097" y="2286326"/>
            <a:ext cx="694474" cy="5013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0"/>
          <p:cNvSpPr txBox="1"/>
          <p:nvPr/>
        </p:nvSpPr>
        <p:spPr>
          <a:xfrm>
            <a:off x="2993064" y="2291263"/>
            <a:ext cx="805167" cy="5013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0"/>
          <p:cNvSpPr txBox="1"/>
          <p:nvPr/>
        </p:nvSpPr>
        <p:spPr>
          <a:xfrm>
            <a:off x="1282385" y="3015410"/>
            <a:ext cx="914372" cy="50135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0"/>
          <p:cNvSpPr txBox="1"/>
          <p:nvPr/>
        </p:nvSpPr>
        <p:spPr>
          <a:xfrm>
            <a:off x="3111013" y="2988238"/>
            <a:ext cx="1181098" cy="50135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0"/>
          <p:cNvSpPr txBox="1"/>
          <p:nvPr/>
        </p:nvSpPr>
        <p:spPr>
          <a:xfrm>
            <a:off x="1274556" y="3711267"/>
            <a:ext cx="804423" cy="50135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0"/>
          <p:cNvSpPr txBox="1"/>
          <p:nvPr/>
        </p:nvSpPr>
        <p:spPr>
          <a:xfrm>
            <a:off x="3563229" y="3711267"/>
            <a:ext cx="649013" cy="50135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5054206" y="1403212"/>
            <a:ext cx="1401873" cy="50244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0"/>
          <p:cNvSpPr txBox="1"/>
          <p:nvPr/>
        </p:nvSpPr>
        <p:spPr>
          <a:xfrm>
            <a:off x="7061519" y="1409920"/>
            <a:ext cx="1401873" cy="50244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0"/>
          <p:cNvSpPr txBox="1"/>
          <p:nvPr/>
        </p:nvSpPr>
        <p:spPr>
          <a:xfrm>
            <a:off x="5054206" y="2162138"/>
            <a:ext cx="1401873" cy="50244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7283152" y="2147291"/>
            <a:ext cx="1401873" cy="50244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5202882" y="3754041"/>
            <a:ext cx="1692873" cy="50244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7017099" y="3754041"/>
            <a:ext cx="1401873" cy="500265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>
            <p:ph type="title"/>
          </p:nvPr>
        </p:nvSpPr>
        <p:spPr>
          <a:xfrm>
            <a:off x="162000" y="159798"/>
            <a:ext cx="88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Multiplying a fraction by a fraction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3" name="Google Shape;123;p11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885" l="-3285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24" name="Google Shape;12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1"/>
          <p:cNvSpPr txBox="1"/>
          <p:nvPr/>
        </p:nvSpPr>
        <p:spPr>
          <a:xfrm>
            <a:off x="4830450" y="924805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Use the digits 1 , 2, 3, 4, 5, and 6 once only to make two mixed numbers with an integer product.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6" name="Google Shape;126;p11"/>
          <p:cNvGrpSpPr/>
          <p:nvPr/>
        </p:nvGrpSpPr>
        <p:grpSpPr>
          <a:xfrm>
            <a:off x="5135084" y="2044053"/>
            <a:ext cx="2484497" cy="626650"/>
            <a:chOff x="5120603" y="2683334"/>
            <a:chExt cx="2484497" cy="626650"/>
          </a:xfrm>
        </p:grpSpPr>
        <p:grpSp>
          <p:nvGrpSpPr>
            <p:cNvPr id="127" name="Google Shape;127;p11"/>
            <p:cNvGrpSpPr/>
            <p:nvPr/>
          </p:nvGrpSpPr>
          <p:grpSpPr>
            <a:xfrm>
              <a:off x="5120603" y="2683334"/>
              <a:ext cx="663220" cy="626650"/>
              <a:chOff x="5196840" y="1280160"/>
              <a:chExt cx="1189350" cy="1115504"/>
            </a:xfrm>
          </p:grpSpPr>
          <p:sp>
            <p:nvSpPr>
              <p:cNvPr id="128" name="Google Shape;128;p11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131" name="Google Shape;131;p11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32" name="Google Shape;132;p11"/>
            <p:cNvSpPr txBox="1"/>
            <p:nvPr/>
          </p:nvSpPr>
          <p:spPr>
            <a:xfrm>
              <a:off x="5691166" y="2827382"/>
              <a:ext cx="513720" cy="3385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133" name="Google Shape;133;p11"/>
            <p:cNvGrpSpPr/>
            <p:nvPr/>
          </p:nvGrpSpPr>
          <p:grpSpPr>
            <a:xfrm>
              <a:off x="6136846" y="2683334"/>
              <a:ext cx="663220" cy="626650"/>
              <a:chOff x="5196840" y="1280160"/>
              <a:chExt cx="1189350" cy="1115504"/>
            </a:xfrm>
          </p:grpSpPr>
          <p:sp>
            <p:nvSpPr>
              <p:cNvPr id="134" name="Google Shape;134;p11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FDD6A5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137" name="Google Shape;137;p11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38" name="Google Shape;138;p11"/>
            <p:cNvSpPr txBox="1"/>
            <p:nvPr/>
          </p:nvSpPr>
          <p:spPr>
            <a:xfrm>
              <a:off x="6676301" y="2816034"/>
              <a:ext cx="928799" cy="3385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39" name="Google Shape;139;p11"/>
          <p:cNvGrpSpPr/>
          <p:nvPr/>
        </p:nvGrpSpPr>
        <p:grpSpPr>
          <a:xfrm>
            <a:off x="5135084" y="2859649"/>
            <a:ext cx="2496885" cy="626650"/>
            <a:chOff x="5108215" y="3436664"/>
            <a:chExt cx="2496885" cy="626650"/>
          </a:xfrm>
        </p:grpSpPr>
        <p:grpSp>
          <p:nvGrpSpPr>
            <p:cNvPr id="140" name="Google Shape;140;p11"/>
            <p:cNvGrpSpPr/>
            <p:nvPr/>
          </p:nvGrpSpPr>
          <p:grpSpPr>
            <a:xfrm>
              <a:off x="5108215" y="3436664"/>
              <a:ext cx="663220" cy="626650"/>
              <a:chOff x="5196840" y="1280160"/>
              <a:chExt cx="1189350" cy="1115504"/>
            </a:xfrm>
          </p:grpSpPr>
          <p:sp>
            <p:nvSpPr>
              <p:cNvPr id="141" name="Google Shape;141;p11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144" name="Google Shape;144;p11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1"/>
            <p:cNvSpPr txBox="1"/>
            <p:nvPr/>
          </p:nvSpPr>
          <p:spPr>
            <a:xfrm>
              <a:off x="5678778" y="3580712"/>
              <a:ext cx="513720" cy="33855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146" name="Google Shape;146;p11"/>
            <p:cNvGrpSpPr/>
            <p:nvPr/>
          </p:nvGrpSpPr>
          <p:grpSpPr>
            <a:xfrm>
              <a:off x="6124458" y="3436664"/>
              <a:ext cx="663220" cy="626650"/>
              <a:chOff x="5196840" y="1280160"/>
              <a:chExt cx="1189350" cy="1115504"/>
            </a:xfrm>
          </p:grpSpPr>
          <p:sp>
            <p:nvSpPr>
              <p:cNvPr id="147" name="Google Shape;147;p11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2E4B6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cxnSp>
            <p:nvCxnSpPr>
              <p:cNvPr id="150" name="Google Shape;150;p11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51" name="Google Shape;151;p11"/>
            <p:cNvSpPr txBox="1"/>
            <p:nvPr/>
          </p:nvSpPr>
          <p:spPr>
            <a:xfrm>
              <a:off x="6676301" y="3555484"/>
              <a:ext cx="928799" cy="33855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grpSp>
        <p:nvGrpSpPr>
          <p:cNvPr id="152" name="Google Shape;152;p11"/>
          <p:cNvGrpSpPr/>
          <p:nvPr/>
        </p:nvGrpSpPr>
        <p:grpSpPr>
          <a:xfrm>
            <a:off x="5135084" y="3675245"/>
            <a:ext cx="2458762" cy="626650"/>
            <a:chOff x="5117240" y="4121363"/>
            <a:chExt cx="2458762" cy="626650"/>
          </a:xfrm>
        </p:grpSpPr>
        <p:grpSp>
          <p:nvGrpSpPr>
            <p:cNvPr id="153" name="Google Shape;153;p11"/>
            <p:cNvGrpSpPr/>
            <p:nvPr/>
          </p:nvGrpSpPr>
          <p:grpSpPr>
            <a:xfrm>
              <a:off x="5117240" y="4121363"/>
              <a:ext cx="663220" cy="626650"/>
              <a:chOff x="5196840" y="1280160"/>
              <a:chExt cx="1189350" cy="1115504"/>
            </a:xfrm>
          </p:grpSpPr>
          <p:sp>
            <p:nvSpPr>
              <p:cNvPr id="154" name="Google Shape;154;p11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131316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157" name="Google Shape;157;p11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58" name="Google Shape;158;p11"/>
            <p:cNvSpPr txBox="1"/>
            <p:nvPr/>
          </p:nvSpPr>
          <p:spPr>
            <a:xfrm>
              <a:off x="5687803" y="4265411"/>
              <a:ext cx="513720" cy="33855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159" name="Google Shape;159;p11"/>
            <p:cNvGrpSpPr/>
            <p:nvPr/>
          </p:nvGrpSpPr>
          <p:grpSpPr>
            <a:xfrm>
              <a:off x="6133483" y="4121363"/>
              <a:ext cx="663220" cy="626650"/>
              <a:chOff x="5196840" y="1280160"/>
              <a:chExt cx="1189350" cy="1115504"/>
            </a:xfrm>
          </p:grpSpPr>
          <p:sp>
            <p:nvSpPr>
              <p:cNvPr id="160" name="Google Shape;160;p11"/>
              <p:cNvSpPr/>
              <p:nvPr/>
            </p:nvSpPr>
            <p:spPr>
              <a:xfrm>
                <a:off x="5196840" y="1516380"/>
                <a:ext cx="510540" cy="65532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5807700" y="1280160"/>
                <a:ext cx="510540" cy="472440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5818500" y="1917258"/>
                <a:ext cx="510540" cy="478406"/>
              </a:xfrm>
              <a:prstGeom prst="roundRect">
                <a:avLst>
                  <a:gd fmla="val 16667" name="adj"/>
                </a:avLst>
              </a:prstGeom>
              <a:solidFill>
                <a:srgbClr val="C8C4E8"/>
              </a:solidFill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163" name="Google Shape;163;p11"/>
              <p:cNvCxnSpPr/>
              <p:nvPr/>
            </p:nvCxnSpPr>
            <p:spPr>
              <a:xfrm>
                <a:off x="5747370" y="1844040"/>
                <a:ext cx="63882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4" name="Google Shape;164;p11"/>
            <p:cNvSpPr txBox="1"/>
            <p:nvPr/>
          </p:nvSpPr>
          <p:spPr>
            <a:xfrm>
              <a:off x="6647203" y="4243699"/>
              <a:ext cx="928799" cy="33855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65" name="Google Shape;165;p11"/>
          <p:cNvSpPr txBox="1"/>
          <p:nvPr/>
        </p:nvSpPr>
        <p:spPr>
          <a:xfrm>
            <a:off x="1178971" y="1636505"/>
            <a:ext cx="992801" cy="50135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11"/>
          <p:cNvSpPr txBox="1"/>
          <p:nvPr/>
        </p:nvSpPr>
        <p:spPr>
          <a:xfrm>
            <a:off x="3100139" y="1675397"/>
            <a:ext cx="1420350" cy="50135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1442392" y="2328630"/>
            <a:ext cx="659620" cy="50244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8" name="Google Shape;168;p11"/>
          <p:cNvSpPr txBox="1"/>
          <p:nvPr/>
        </p:nvSpPr>
        <p:spPr>
          <a:xfrm>
            <a:off x="3209283" y="2346030"/>
            <a:ext cx="1088899" cy="50026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1257278" y="3049460"/>
            <a:ext cx="1029847" cy="50135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365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0" name="Google Shape;170;p11"/>
          <p:cNvSpPr txBox="1"/>
          <p:nvPr/>
        </p:nvSpPr>
        <p:spPr>
          <a:xfrm>
            <a:off x="3471372" y="3062616"/>
            <a:ext cx="1165267" cy="50244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1221724" y="3788375"/>
            <a:ext cx="1286835" cy="501356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-24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3646743" y="3879255"/>
            <a:ext cx="792793" cy="307777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