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1e8ed0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1e8ed0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bdc9a4d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bdc9a4d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11201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 Lesson 6 - Comparing population pyramids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Geography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Lowes 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467400" y="323925"/>
            <a:ext cx="16705200" cy="1404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900">
                <a:solidFill>
                  <a:schemeClr val="dk2"/>
                </a:solidFill>
              </a:rPr>
              <a:t>Compare the population pyramids for </a:t>
            </a:r>
            <a:r>
              <a:rPr lang="en-GB" sz="3900">
                <a:solidFill>
                  <a:schemeClr val="dk2"/>
                </a:solidFill>
              </a:rPr>
              <a:t>Uganda</a:t>
            </a:r>
            <a:r>
              <a:rPr i="0" lang="en-GB" sz="3900">
                <a:solidFill>
                  <a:schemeClr val="dk2"/>
                </a:solidFill>
              </a:rPr>
              <a:t> and the UK. Suggests ways in which the population structures are different. </a:t>
            </a:r>
            <a:endParaRPr i="0" sz="3900">
              <a:solidFill>
                <a:schemeClr val="dk2"/>
              </a:solidFill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94373"/>
            <a:ext cx="8468893" cy="541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4446" y="2287875"/>
            <a:ext cx="9487754" cy="569022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12099475" y="8413175"/>
            <a:ext cx="46509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Oak National Academy</a:t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