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793327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793327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e72ebed40_1_2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8e72ebed40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e72ebed40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e72ebed40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c6a1ccb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c6a1ccb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c6a1ccb7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c6a1ccb7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c6a1ccb7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c6a1ccb7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3e66a30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3e66a30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e66a30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e66a30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can be anything that you have in your home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72ebed40_1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8e72ebed4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e72ebed4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e72ebed4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72ebed40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e72ebed40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e72ebed40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e72ebed40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e72ebed40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e72ebed40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e72ebed40_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e72ebed40_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Identifying enough and not enough with coins :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3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Money - Applying Learning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</a:t>
            </a:r>
            <a:r>
              <a:rPr b="1" i="0" lang="en-GB" sz="5600" u="none" cap="none" strike="noStrike">
                <a:latin typeface="Montserrat"/>
                <a:ea typeface="Montserrat"/>
                <a:cs typeface="Montserrat"/>
                <a:sym typeface="Montserrat"/>
              </a:rPr>
              <a:t> to complete your task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Enough and Not Enough</a:t>
            </a:r>
            <a:endParaRPr b="1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4500250" y="2460002"/>
            <a:ext cx="9144000" cy="41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If a parent or carer gives you some pennies, can you choose an item that you have enough money for?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Money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4" name="Google Shape;354;p24"/>
          <p:cNvSpPr txBox="1"/>
          <p:nvPr>
            <p:ph idx="4294967295" type="body"/>
          </p:nvPr>
        </p:nvSpPr>
        <p:spPr>
          <a:xfrm>
            <a:off x="906400" y="19434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Lesson 3: Identifying ‘enough’ and ‘not enough’ with coins.</a:t>
            </a:r>
            <a:endParaRPr sz="3500"/>
          </a:p>
        </p:txBody>
      </p:sp>
      <p:sp>
        <p:nvSpPr>
          <p:cNvPr id="355" name="Google Shape;355;p24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24"/>
          <p:cNvSpPr txBox="1"/>
          <p:nvPr>
            <p:ph idx="2" type="body"/>
          </p:nvPr>
        </p:nvSpPr>
        <p:spPr>
          <a:xfrm>
            <a:off x="9179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counting frame to support matching coins to boxes to count accurately.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Count coins on a numberline in order to match them to the value of the item.</a:t>
            </a:r>
            <a:endParaRPr/>
          </a:p>
        </p:txBody>
      </p:sp>
      <p:sp>
        <p:nvSpPr>
          <p:cNvPr id="357" name="Google Shape;357;p24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24"/>
          <p:cNvSpPr txBox="1"/>
          <p:nvPr>
            <p:ph idx="4" type="body"/>
          </p:nvPr>
        </p:nvSpPr>
        <p:spPr>
          <a:xfrm>
            <a:off x="655860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Compare more items when looking at which item costs more or less. Recap the terms ‘most’ and ‘least’.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Have characters with more coins than is necessary when looking at who has enough.</a:t>
            </a:r>
            <a:endParaRPr/>
          </a:p>
        </p:txBody>
      </p:sp>
      <p:sp>
        <p:nvSpPr>
          <p:cNvPr id="359" name="Google Shape;359;p24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24"/>
          <p:cNvSpPr txBox="1"/>
          <p:nvPr>
            <p:ph idx="6" type="body"/>
          </p:nvPr>
        </p:nvSpPr>
        <p:spPr>
          <a:xfrm>
            <a:off x="121992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Begin to explore money by setting up a role play area in the home. Children can ‘buy’ items using coins that they have and the printable price tags.</a:t>
            </a:r>
            <a:endParaRPr/>
          </a:p>
        </p:txBody>
      </p:sp>
      <p:sp>
        <p:nvSpPr>
          <p:cNvPr id="361" name="Google Shape;36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5"/>
          <p:cNvGrpSpPr/>
          <p:nvPr/>
        </p:nvGrpSpPr>
        <p:grpSpPr>
          <a:xfrm>
            <a:off x="1967750" y="322600"/>
            <a:ext cx="4587900" cy="8279700"/>
            <a:chOff x="1967750" y="322600"/>
            <a:chExt cx="4587900" cy="8279700"/>
          </a:xfrm>
        </p:grpSpPr>
        <p:sp>
          <p:nvSpPr>
            <p:cNvPr id="367" name="Google Shape;367;p25"/>
            <p:cNvSpPr/>
            <p:nvPr/>
          </p:nvSpPr>
          <p:spPr>
            <a:xfrm>
              <a:off x="196775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1p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68" name="Google Shape;368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8350" y="219945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" name="Google Shape;369;p25"/>
          <p:cNvGrpSpPr/>
          <p:nvPr/>
        </p:nvGrpSpPr>
        <p:grpSpPr>
          <a:xfrm>
            <a:off x="12953800" y="322600"/>
            <a:ext cx="4587900" cy="8279700"/>
            <a:chOff x="12953800" y="322600"/>
            <a:chExt cx="4587900" cy="8279700"/>
          </a:xfrm>
        </p:grpSpPr>
        <p:sp>
          <p:nvSpPr>
            <p:cNvPr id="370" name="Google Shape;370;p25"/>
            <p:cNvSpPr/>
            <p:nvPr/>
          </p:nvSpPr>
          <p:spPr>
            <a:xfrm>
              <a:off x="1295380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71" name="Google Shape;37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566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25"/>
          <p:cNvGrpSpPr/>
          <p:nvPr/>
        </p:nvGrpSpPr>
        <p:grpSpPr>
          <a:xfrm>
            <a:off x="7460775" y="322600"/>
            <a:ext cx="4587900" cy="8279700"/>
            <a:chOff x="7460775" y="322600"/>
            <a:chExt cx="4587900" cy="8279700"/>
          </a:xfrm>
        </p:grpSpPr>
        <p:sp>
          <p:nvSpPr>
            <p:cNvPr id="375" name="Google Shape;375;p25"/>
            <p:cNvSpPr/>
            <p:nvPr/>
          </p:nvSpPr>
          <p:spPr>
            <a:xfrm>
              <a:off x="7460775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76" name="Google Shape;37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24475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590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6"/>
          <p:cNvGrpSpPr/>
          <p:nvPr/>
        </p:nvGrpSpPr>
        <p:grpSpPr>
          <a:xfrm>
            <a:off x="1967750" y="322600"/>
            <a:ext cx="4587900" cy="8279700"/>
            <a:chOff x="1967750" y="322600"/>
            <a:chExt cx="4587900" cy="8279700"/>
          </a:xfrm>
        </p:grpSpPr>
        <p:sp>
          <p:nvSpPr>
            <p:cNvPr id="383" name="Google Shape;383;p26"/>
            <p:cNvSpPr/>
            <p:nvPr/>
          </p:nvSpPr>
          <p:spPr>
            <a:xfrm>
              <a:off x="196775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84" name="Google Shape;38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76525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610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76525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610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Google Shape;388;p26"/>
          <p:cNvGrpSpPr/>
          <p:nvPr/>
        </p:nvGrpSpPr>
        <p:grpSpPr>
          <a:xfrm>
            <a:off x="7460775" y="322600"/>
            <a:ext cx="4587900" cy="8279700"/>
            <a:chOff x="7460775" y="322600"/>
            <a:chExt cx="4587900" cy="8279700"/>
          </a:xfrm>
        </p:grpSpPr>
        <p:sp>
          <p:nvSpPr>
            <p:cNvPr id="389" name="Google Shape;389;p26"/>
            <p:cNvSpPr/>
            <p:nvPr/>
          </p:nvSpPr>
          <p:spPr>
            <a:xfrm>
              <a:off x="7460775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90" name="Google Shape;390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48275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5970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1320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48275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13200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" name="Google Shape;395;p26"/>
          <p:cNvGrpSpPr/>
          <p:nvPr/>
        </p:nvGrpSpPr>
        <p:grpSpPr>
          <a:xfrm>
            <a:off x="12953800" y="322600"/>
            <a:ext cx="4587900" cy="8279700"/>
            <a:chOff x="12953800" y="322600"/>
            <a:chExt cx="4587900" cy="8279700"/>
          </a:xfrm>
        </p:grpSpPr>
        <p:sp>
          <p:nvSpPr>
            <p:cNvPr id="396" name="Google Shape;396;p26"/>
            <p:cNvSpPr/>
            <p:nvPr/>
          </p:nvSpPr>
          <p:spPr>
            <a:xfrm>
              <a:off x="1295380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97" name="Google Shape;39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720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328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720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328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72050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32850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7"/>
          <p:cNvGrpSpPr/>
          <p:nvPr/>
        </p:nvGrpSpPr>
        <p:grpSpPr>
          <a:xfrm>
            <a:off x="2043950" y="322600"/>
            <a:ext cx="4587900" cy="8279700"/>
            <a:chOff x="2043950" y="322600"/>
            <a:chExt cx="4587900" cy="8279700"/>
          </a:xfrm>
        </p:grpSpPr>
        <p:sp>
          <p:nvSpPr>
            <p:cNvPr id="408" name="Google Shape;408;p27"/>
            <p:cNvSpPr/>
            <p:nvPr/>
          </p:nvSpPr>
          <p:spPr>
            <a:xfrm>
              <a:off x="204395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409" name="Google Shape;40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8350" y="219945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4525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83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4525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4525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8350" y="5725725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8350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6" name="Google Shape;416;p27"/>
          <p:cNvGrpSpPr/>
          <p:nvPr/>
        </p:nvGrpSpPr>
        <p:grpSpPr>
          <a:xfrm>
            <a:off x="7460775" y="322600"/>
            <a:ext cx="4587900" cy="8279700"/>
            <a:chOff x="7460775" y="322600"/>
            <a:chExt cx="4587900" cy="8279700"/>
          </a:xfrm>
        </p:grpSpPr>
        <p:sp>
          <p:nvSpPr>
            <p:cNvPr id="417" name="Google Shape;417;p27"/>
            <p:cNvSpPr/>
            <p:nvPr/>
          </p:nvSpPr>
          <p:spPr>
            <a:xfrm>
              <a:off x="7460775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418" name="Google Shape;418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24475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5970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1375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660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1375" y="4464775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6600" y="4464775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39475" y="572135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74700" y="572135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" name="Google Shape;426;p27"/>
          <p:cNvGrpSpPr/>
          <p:nvPr/>
        </p:nvGrpSpPr>
        <p:grpSpPr>
          <a:xfrm>
            <a:off x="12953800" y="322600"/>
            <a:ext cx="4587900" cy="8279700"/>
            <a:chOff x="12953800" y="322600"/>
            <a:chExt cx="4587900" cy="8279700"/>
          </a:xfrm>
        </p:grpSpPr>
        <p:sp>
          <p:nvSpPr>
            <p:cNvPr id="427" name="Google Shape;427;p27"/>
            <p:cNvSpPr/>
            <p:nvPr/>
          </p:nvSpPr>
          <p:spPr>
            <a:xfrm>
              <a:off x="1295380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428" name="Google Shape;428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566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566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56254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56650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44805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56650" y="56254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8250" y="67703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am I learning today?</a:t>
            </a:r>
            <a:endParaRPr/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917950" y="1818450"/>
            <a:ext cx="6256800" cy="906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Objectives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5"/>
          <p:cNvSpPr txBox="1"/>
          <p:nvPr>
            <p:ph idx="3" type="body"/>
          </p:nvPr>
        </p:nvSpPr>
        <p:spPr>
          <a:xfrm>
            <a:off x="917950" y="2778150"/>
            <a:ext cx="16452000" cy="188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To identify if you have enough or not enough money.</a:t>
            </a:r>
            <a:endParaRPr/>
          </a:p>
        </p:txBody>
      </p:sp>
      <p:sp>
        <p:nvSpPr>
          <p:cNvPr id="90" name="Google Shape;90;p15"/>
          <p:cNvSpPr txBox="1"/>
          <p:nvPr>
            <p:ph idx="4" type="subTitle"/>
          </p:nvPr>
        </p:nvSpPr>
        <p:spPr>
          <a:xfrm>
            <a:off x="917950" y="4364725"/>
            <a:ext cx="6256800" cy="906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Vocabulary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17950" y="5704650"/>
            <a:ext cx="7899000" cy="28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penny							price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enough 						not enough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4756">
            <a:off x="3347489" y="5878392"/>
            <a:ext cx="750594" cy="73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Pennies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Price Tags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Items from your home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509" y="2329025"/>
            <a:ext cx="4130976" cy="413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b="-17089" l="379910" r="-379910" t="17090"/>
          <a:stretch/>
        </p:blipFill>
        <p:spPr>
          <a:xfrm rot="-2274756">
            <a:off x="12107365" y="3643606"/>
            <a:ext cx="750594" cy="73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74756">
            <a:off x="3898589" y="3197067"/>
            <a:ext cx="750594" cy="73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1835900" y="1785600"/>
            <a:ext cx="158040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Let’s get ready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917950" y="2876300"/>
            <a:ext cx="1204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Find a quiet space to work away from distractions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Ensure that your learner is comfortable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Make sure your resources are nearby</a:t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918000" y="3962375"/>
            <a:ext cx="164520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Understanding enough and not enough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890050"/>
            <a:ext cx="9124200" cy="7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see if we have enough!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440420" y="3528000"/>
            <a:ext cx="447817" cy="1219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124" name="Google Shape;124;p19"/>
          <p:cNvSpPr/>
          <p:nvPr/>
        </p:nvSpPr>
        <p:spPr>
          <a:xfrm>
            <a:off x="312275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2420420" y="3528000"/>
            <a:ext cx="804036" cy="1219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126" name="Google Shape;126;p19"/>
          <p:cNvSpPr/>
          <p:nvPr/>
        </p:nvSpPr>
        <p:spPr>
          <a:xfrm>
            <a:off x="2022400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2848975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4537382" y="3528000"/>
            <a:ext cx="795554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29" name="Google Shape;129;p19"/>
          <p:cNvSpPr/>
          <p:nvPr/>
        </p:nvSpPr>
        <p:spPr>
          <a:xfrm>
            <a:off x="413936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496593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4139375" y="56959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6654357" y="3528000"/>
            <a:ext cx="839657" cy="12145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33" name="Google Shape;133;p19"/>
          <p:cNvSpPr/>
          <p:nvPr/>
        </p:nvSpPr>
        <p:spPr>
          <a:xfrm>
            <a:off x="625633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708291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6256350" y="57364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82925" y="57721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8771332" y="3528000"/>
            <a:ext cx="805732" cy="12179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38" name="Google Shape;138;p19"/>
          <p:cNvSpPr/>
          <p:nvPr/>
        </p:nvSpPr>
        <p:spPr>
          <a:xfrm>
            <a:off x="837331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919988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8373325" y="57364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9199900" y="56959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10888307" y="3528000"/>
            <a:ext cx="802339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43" name="Google Shape;143;p19"/>
          <p:cNvSpPr/>
          <p:nvPr/>
        </p:nvSpPr>
        <p:spPr>
          <a:xfrm>
            <a:off x="1049028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1131686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10490300" y="57364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11316875" y="57721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8373325" y="65167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10524125" y="65882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11350700" y="66239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13005282" y="3408138"/>
            <a:ext cx="785376" cy="11992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151" name="Google Shape;151;p19"/>
          <p:cNvSpPr/>
          <p:nvPr/>
        </p:nvSpPr>
        <p:spPr>
          <a:xfrm>
            <a:off x="12607263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13433838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2607275" y="56165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13433850" y="56523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12641100" y="64683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13467675" y="65041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12641100" y="73201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14890345" y="3408138"/>
            <a:ext cx="800643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sp>
        <p:nvSpPr>
          <p:cNvPr id="159" name="Google Shape;159;p19"/>
          <p:cNvSpPr/>
          <p:nvPr/>
        </p:nvSpPr>
        <p:spPr>
          <a:xfrm>
            <a:off x="14492325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15318900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4492338" y="56165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15318913" y="56523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14526163" y="64683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5352738" y="65041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4526163" y="73201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16809232" y="3408138"/>
            <a:ext cx="798947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167" name="Google Shape;167;p19"/>
          <p:cNvSpPr/>
          <p:nvPr/>
        </p:nvSpPr>
        <p:spPr>
          <a:xfrm>
            <a:off x="16411213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17237788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16411225" y="56165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17237800" y="56523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16445050" y="64683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17271625" y="65041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16445050" y="73201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15318888" y="73559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17271613" y="73559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16445038" y="81719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19"/>
          <p:cNvGrpSpPr/>
          <p:nvPr/>
        </p:nvGrpSpPr>
        <p:grpSpPr>
          <a:xfrm>
            <a:off x="810600" y="2519050"/>
            <a:ext cx="16788938" cy="800450"/>
            <a:chOff x="687850" y="1662500"/>
            <a:chExt cx="16788938" cy="800450"/>
          </a:xfrm>
        </p:grpSpPr>
        <p:cxnSp>
          <p:nvCxnSpPr>
            <p:cNvPr id="178" name="Google Shape;178;p19"/>
            <p:cNvCxnSpPr/>
            <p:nvPr/>
          </p:nvCxnSpPr>
          <p:spPr>
            <a:xfrm>
              <a:off x="687850" y="2071950"/>
              <a:ext cx="16782600" cy="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9"/>
            <p:cNvCxnSpPr/>
            <p:nvPr/>
          </p:nvCxnSpPr>
          <p:spPr>
            <a:xfrm>
              <a:off x="689350" y="17183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9"/>
            <p:cNvCxnSpPr/>
            <p:nvPr/>
          </p:nvCxnSpPr>
          <p:spPr>
            <a:xfrm>
              <a:off x="2761363" y="16996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9"/>
            <p:cNvCxnSpPr/>
            <p:nvPr/>
          </p:nvCxnSpPr>
          <p:spPr>
            <a:xfrm>
              <a:off x="4874063" y="17183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9"/>
            <p:cNvCxnSpPr/>
            <p:nvPr/>
          </p:nvCxnSpPr>
          <p:spPr>
            <a:xfrm>
              <a:off x="7013100" y="16996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19"/>
            <p:cNvCxnSpPr/>
            <p:nvPr/>
          </p:nvCxnSpPr>
          <p:spPr>
            <a:xfrm>
              <a:off x="9143988" y="16747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19"/>
            <p:cNvCxnSpPr/>
            <p:nvPr/>
          </p:nvCxnSpPr>
          <p:spPr>
            <a:xfrm>
              <a:off x="112283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19"/>
            <p:cNvCxnSpPr/>
            <p:nvPr/>
          </p:nvCxnSpPr>
          <p:spPr>
            <a:xfrm>
              <a:off x="132857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19"/>
            <p:cNvCxnSpPr/>
            <p:nvPr/>
          </p:nvCxnSpPr>
          <p:spPr>
            <a:xfrm>
              <a:off x="151907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9"/>
            <p:cNvCxnSpPr/>
            <p:nvPr/>
          </p:nvCxnSpPr>
          <p:spPr>
            <a:xfrm>
              <a:off x="174767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5" y="6129555"/>
            <a:ext cx="1806010" cy="2987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2213542" y="6432369"/>
            <a:ext cx="1571400" cy="2835900"/>
            <a:chOff x="2213542" y="6432369"/>
            <a:chExt cx="1571400" cy="2835900"/>
          </a:xfrm>
        </p:grpSpPr>
        <p:sp>
          <p:nvSpPr>
            <p:cNvPr id="190" name="Google Shape;190;p19"/>
            <p:cNvSpPr/>
            <p:nvPr/>
          </p:nvSpPr>
          <p:spPr>
            <a:xfrm>
              <a:off x="2213542" y="6432369"/>
              <a:ext cx="1571400" cy="28359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7p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1" name="Google Shape;19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71924" y="7456190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2864" y="7845322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71924" y="7845322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2864" y="7453193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2864" y="8237450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71924" y="8663940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71924" y="8237450"/>
              <a:ext cx="401230" cy="3921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955">
            <a:off x="13011191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955">
            <a:off x="13837766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955">
            <a:off x="14664341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955">
            <a:off x="15490916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955">
            <a:off x="16317491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955">
            <a:off x="17144066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/>
          <p:nvPr/>
        </p:nvSpPr>
        <p:spPr>
          <a:xfrm>
            <a:off x="12736275" y="1194025"/>
            <a:ext cx="1401600" cy="1806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3962975" y="848415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&amp; Teacher owned image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917950" y="890050"/>
            <a:ext cx="9124200" cy="7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see if we have enough!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440420" y="3528000"/>
            <a:ext cx="447817" cy="1219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14" name="Google Shape;214;p20"/>
          <p:cNvSpPr/>
          <p:nvPr/>
        </p:nvSpPr>
        <p:spPr>
          <a:xfrm>
            <a:off x="312275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2420420" y="3528000"/>
            <a:ext cx="804036" cy="1219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216" name="Google Shape;216;p20"/>
          <p:cNvSpPr/>
          <p:nvPr/>
        </p:nvSpPr>
        <p:spPr>
          <a:xfrm>
            <a:off x="2022400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2848975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4537382" y="3528000"/>
            <a:ext cx="795554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219" name="Google Shape;219;p20"/>
          <p:cNvSpPr/>
          <p:nvPr/>
        </p:nvSpPr>
        <p:spPr>
          <a:xfrm>
            <a:off x="413936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496593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4139375" y="56959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6654357" y="3528000"/>
            <a:ext cx="839657" cy="12145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223" name="Google Shape;223;p20"/>
          <p:cNvSpPr/>
          <p:nvPr/>
        </p:nvSpPr>
        <p:spPr>
          <a:xfrm>
            <a:off x="625633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708291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6256350" y="57364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7082925" y="57721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8771332" y="3528000"/>
            <a:ext cx="805732" cy="12179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228" name="Google Shape;228;p20"/>
          <p:cNvSpPr/>
          <p:nvPr/>
        </p:nvSpPr>
        <p:spPr>
          <a:xfrm>
            <a:off x="837331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919988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8373325" y="57364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9199900" y="56959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10888307" y="3528000"/>
            <a:ext cx="802339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233" name="Google Shape;233;p20"/>
          <p:cNvSpPr/>
          <p:nvPr/>
        </p:nvSpPr>
        <p:spPr>
          <a:xfrm>
            <a:off x="10490288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11316863" y="49561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10490300" y="57364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11316875" y="57721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8373325" y="65167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10524125" y="658822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11350700" y="6623971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13005282" y="3408138"/>
            <a:ext cx="785376" cy="11992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241" name="Google Shape;241;p20"/>
          <p:cNvSpPr/>
          <p:nvPr/>
        </p:nvSpPr>
        <p:spPr>
          <a:xfrm>
            <a:off x="12607263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13433838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12607275" y="56165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13433850" y="56523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12641100" y="64683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13467675" y="65041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/>
          <p:nvPr/>
        </p:nvSpPr>
        <p:spPr>
          <a:xfrm>
            <a:off x="12641100" y="73201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14890345" y="3408138"/>
            <a:ext cx="800643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sp>
        <p:nvSpPr>
          <p:cNvPr id="249" name="Google Shape;249;p20"/>
          <p:cNvSpPr/>
          <p:nvPr/>
        </p:nvSpPr>
        <p:spPr>
          <a:xfrm>
            <a:off x="14492325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15318900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14492338" y="56165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15318913" y="56523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14526163" y="64683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15352738" y="65041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>
            <a:off x="14526163" y="73201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16809232" y="3408138"/>
            <a:ext cx="798947" cy="1239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257" name="Google Shape;257;p20"/>
          <p:cNvSpPr/>
          <p:nvPr/>
        </p:nvSpPr>
        <p:spPr>
          <a:xfrm>
            <a:off x="16411213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"/>
          <p:cNvSpPr/>
          <p:nvPr/>
        </p:nvSpPr>
        <p:spPr>
          <a:xfrm>
            <a:off x="17237788" y="48362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16411225" y="56165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7237800" y="56523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16445050" y="64683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17271625" y="65041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6445050" y="73201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5318888" y="73559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"/>
          <p:cNvSpPr/>
          <p:nvPr/>
        </p:nvSpPr>
        <p:spPr>
          <a:xfrm>
            <a:off x="17271613" y="735590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16445038" y="8171959"/>
            <a:ext cx="704100" cy="70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>
            <a:off x="810600" y="2519050"/>
            <a:ext cx="16788938" cy="800450"/>
            <a:chOff x="687850" y="1662500"/>
            <a:chExt cx="16788938" cy="800450"/>
          </a:xfrm>
        </p:grpSpPr>
        <p:cxnSp>
          <p:nvCxnSpPr>
            <p:cNvPr id="268" name="Google Shape;268;p20"/>
            <p:cNvCxnSpPr/>
            <p:nvPr/>
          </p:nvCxnSpPr>
          <p:spPr>
            <a:xfrm>
              <a:off x="687850" y="2071950"/>
              <a:ext cx="16782600" cy="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20"/>
            <p:cNvCxnSpPr/>
            <p:nvPr/>
          </p:nvCxnSpPr>
          <p:spPr>
            <a:xfrm>
              <a:off x="689350" y="17183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20"/>
            <p:cNvCxnSpPr/>
            <p:nvPr/>
          </p:nvCxnSpPr>
          <p:spPr>
            <a:xfrm>
              <a:off x="2761363" y="16996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20"/>
            <p:cNvCxnSpPr/>
            <p:nvPr/>
          </p:nvCxnSpPr>
          <p:spPr>
            <a:xfrm>
              <a:off x="4874063" y="17183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20"/>
            <p:cNvCxnSpPr/>
            <p:nvPr/>
          </p:nvCxnSpPr>
          <p:spPr>
            <a:xfrm>
              <a:off x="7013100" y="16996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20"/>
            <p:cNvCxnSpPr/>
            <p:nvPr/>
          </p:nvCxnSpPr>
          <p:spPr>
            <a:xfrm>
              <a:off x="9143988" y="167475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20"/>
            <p:cNvCxnSpPr/>
            <p:nvPr/>
          </p:nvCxnSpPr>
          <p:spPr>
            <a:xfrm>
              <a:off x="112283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20"/>
            <p:cNvCxnSpPr/>
            <p:nvPr/>
          </p:nvCxnSpPr>
          <p:spPr>
            <a:xfrm>
              <a:off x="132857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20"/>
            <p:cNvCxnSpPr/>
            <p:nvPr/>
          </p:nvCxnSpPr>
          <p:spPr>
            <a:xfrm>
              <a:off x="151907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20"/>
            <p:cNvCxnSpPr/>
            <p:nvPr/>
          </p:nvCxnSpPr>
          <p:spPr>
            <a:xfrm>
              <a:off x="17476788" y="1662500"/>
              <a:ext cx="0" cy="7446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78" name="Google Shape;2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5595228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6421803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7248378" y="262680"/>
            <a:ext cx="750596" cy="73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4574300" y="1515125"/>
            <a:ext cx="839700" cy="94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20"/>
          <p:cNvPicPr preferRelativeResize="0"/>
          <p:nvPr/>
        </p:nvPicPr>
        <p:blipFill rotWithShape="1">
          <a:blip r:embed="rId4">
            <a:alphaModFix/>
          </a:blip>
          <a:srcRect b="31599" l="3567" r="74572" t="31775"/>
          <a:stretch/>
        </p:blipFill>
        <p:spPr>
          <a:xfrm>
            <a:off x="121350" y="6204913"/>
            <a:ext cx="2837059" cy="283705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/>
          <p:nvPr/>
        </p:nvSpPr>
        <p:spPr>
          <a:xfrm>
            <a:off x="2958393" y="6637568"/>
            <a:ext cx="1688400" cy="2711700"/>
          </a:xfrm>
          <a:prstGeom prst="snip2SameRect">
            <a:avLst>
              <a:gd fmla="val 16667" name="adj1"/>
              <a:gd fmla="val 0" name="adj2"/>
            </a:avLst>
          </a:prstGeom>
          <a:noFill/>
          <a:ln cap="flat" cmpd="sng" w="1524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latin typeface="Montserrat"/>
                <a:ea typeface="Montserrat"/>
                <a:cs typeface="Montserrat"/>
                <a:sym typeface="Montserrat"/>
              </a:rPr>
              <a:t>3p</a:t>
            </a:r>
            <a:endParaRPr b="1" sz="4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951" y="8386325"/>
            <a:ext cx="431103" cy="37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442" y="8011370"/>
            <a:ext cx="431103" cy="37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951" y="8011370"/>
            <a:ext cx="431103" cy="37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4946850" y="8776550"/>
            <a:ext cx="5095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&amp; Teacher owned image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has enough money to buy the orange?</a:t>
            </a:r>
            <a:endParaRPr/>
          </a:p>
        </p:txBody>
      </p:sp>
      <p:sp>
        <p:nvSpPr>
          <p:cNvPr id="293" name="Google Shape;29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p21"/>
          <p:cNvSpPr txBox="1"/>
          <p:nvPr/>
        </p:nvSpPr>
        <p:spPr>
          <a:xfrm>
            <a:off x="1336550" y="8501688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Oak National Academy, Pixabay &amp; Teacher owned image</a:t>
            </a:r>
            <a:endParaRPr sz="1900"/>
          </a:p>
        </p:txBody>
      </p:sp>
      <p:pic>
        <p:nvPicPr>
          <p:cNvPr id="295" name="Google Shape;295;p21"/>
          <p:cNvPicPr preferRelativeResize="0"/>
          <p:nvPr/>
        </p:nvPicPr>
        <p:blipFill rotWithShape="1">
          <a:blip r:embed="rId3">
            <a:alphaModFix/>
          </a:blip>
          <a:srcRect b="5616" l="3142" r="49092" t="6355"/>
          <a:stretch/>
        </p:blipFill>
        <p:spPr>
          <a:xfrm>
            <a:off x="917950" y="3643325"/>
            <a:ext cx="4592401" cy="44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21"/>
          <p:cNvGrpSpPr/>
          <p:nvPr/>
        </p:nvGrpSpPr>
        <p:grpSpPr>
          <a:xfrm rot="-2274758">
            <a:off x="3068340" y="2696909"/>
            <a:ext cx="5578738" cy="5991622"/>
            <a:chOff x="10894310" y="-213218"/>
            <a:chExt cx="8706900" cy="9351300"/>
          </a:xfrm>
        </p:grpSpPr>
        <p:sp>
          <p:nvSpPr>
            <p:cNvPr id="297" name="Google Shape;297;p21"/>
            <p:cNvSpPr/>
            <p:nvPr/>
          </p:nvSpPr>
          <p:spPr>
            <a:xfrm rot="2274825">
              <a:off x="12953849" y="322648"/>
              <a:ext cx="4587821" cy="827957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3p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98" name="Google Shape;29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218799">
              <a:off x="13707957" y="2964617"/>
              <a:ext cx="1171476" cy="1144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218799">
              <a:off x="15441865" y="2837067"/>
              <a:ext cx="1171476" cy="1144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218799">
              <a:off x="14396655" y="2050018"/>
              <a:ext cx="1171476" cy="11448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1" name="Google Shape;3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695599" y="115463"/>
            <a:ext cx="4592401" cy="552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955">
            <a:off x="12939091" y="22055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955">
            <a:off x="12176666" y="22055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955">
            <a:off x="12176666" y="29511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2807" y="3434412"/>
            <a:ext cx="4069231" cy="552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955">
            <a:off x="12939091" y="651573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955">
            <a:off x="12176666" y="6515730"/>
            <a:ext cx="750596" cy="73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/>
          <p:nvPr>
            <p:ph type="title"/>
          </p:nvPr>
        </p:nvSpPr>
        <p:spPr>
          <a:xfrm>
            <a:off x="917950" y="890050"/>
            <a:ext cx="13777800" cy="7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has enough money to buy the chocolate?</a:t>
            </a:r>
            <a:endParaRPr/>
          </a:p>
        </p:txBody>
      </p:sp>
      <p:sp>
        <p:nvSpPr>
          <p:cNvPr id="313" name="Google Shape;31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1225375" y="8757225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Oak National Academy, Pixabay &amp; Teacher owned image</a:t>
            </a:r>
            <a:endParaRPr sz="1900"/>
          </a:p>
        </p:txBody>
      </p:sp>
      <p:pic>
        <p:nvPicPr>
          <p:cNvPr id="315" name="Google Shape;3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939091" y="22055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176666" y="22055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176666" y="29511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939091" y="651573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176666" y="651573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50202">
            <a:off x="2329075" y="3240100"/>
            <a:ext cx="5714999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2"/>
          <p:cNvGrpSpPr/>
          <p:nvPr/>
        </p:nvGrpSpPr>
        <p:grpSpPr>
          <a:xfrm rot="712879">
            <a:off x="1232096" y="3722220"/>
            <a:ext cx="2580464" cy="4656916"/>
            <a:chOff x="7460775" y="322600"/>
            <a:chExt cx="4587900" cy="8279700"/>
          </a:xfrm>
        </p:grpSpPr>
        <p:sp>
          <p:nvSpPr>
            <p:cNvPr id="322" name="Google Shape;322;p22"/>
            <p:cNvSpPr/>
            <p:nvPr/>
          </p:nvSpPr>
          <p:spPr>
            <a:xfrm>
              <a:off x="7460775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8p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23" name="Google Shape;32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24475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5970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1375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660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1375" y="4464775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6600" y="4464775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39475" y="572135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74700" y="572135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1" name="Google Shape;3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84884" y="26920"/>
            <a:ext cx="3667672" cy="434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7459" y="4024302"/>
            <a:ext cx="3503297" cy="457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939091" y="56839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176666" y="56839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4463941" y="651573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3701516" y="651573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4463941" y="56839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3701516" y="5683905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2939091" y="2951180"/>
            <a:ext cx="750596" cy="73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955">
            <a:off x="11387391" y="2205505"/>
            <a:ext cx="750596" cy="73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