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7" r:id="rId5"/>
    <p:sldMasterId id="2147483668"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69AF238-A12A-4DA7-AED2-BAA6DE4D6CA8}">
  <a:tblStyle styleId="{569AF238-A12A-4DA7-AED2-BAA6DE4D6CA8}"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0" Type="http://schemas.openxmlformats.org/officeDocument/2006/relationships/slide" Target="slides/slide23.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8d5a90458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8d5a90458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941faf5316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941faf5316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Note: add in images or symbols that will best support your learner.</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8242b402ba_0_4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8242b402ba_0_4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What place is this? What can you see in the photo? Who works at the hospital?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8242b402ba_0_4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8242b402ba_0_4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Doctors, nurses and paramedics work at the hospital. Can you think of anyone else who works in the hospital?</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8242b402ba_0_4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8242b402ba_0_4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What place is this? What can you see in the photo? Who works at the doctors? </a:t>
            </a:r>
            <a:endParaRPr sz="4150">
              <a:latin typeface="Georgia"/>
              <a:ea typeface="Georgia"/>
              <a:cs typeface="Georgia"/>
              <a:sym typeface="Georgia"/>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8242b402ba_0_4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8242b402ba_0_4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Doctors and nurses work at the doctors surgery. Can you think of anyone else who works in the doctors surgery?</a:t>
            </a:r>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8242b402ba_0_4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8242b402ba_0_4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What place is this? What can you see in the photo? Who works at the dentist?</a:t>
            </a:r>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8242b402ba_0_5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8242b402ba_0_5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Dentists</a:t>
            </a:r>
            <a:r>
              <a:rPr lang="en-GB"/>
              <a:t> work at the dentist. Can you think of anyone else who works at the dentist?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941faf5316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941faf5316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Note: add in images or symbols to the grid to best support your learner and their experiences. An example can be seen in the online worksheet resource.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Use the grid to talk through each image. Ask your learner if they can say or point to what happens at the hospital? Draw a circle around or point to the correct answers. Can you think of any more things that happen at the hospital? Who else works at the hospital?</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941faf5316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941faf5316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dk1"/>
                </a:solidFill>
              </a:rPr>
              <a:t>Note: add in images or symbols to the grid to best support your learner and their experiences. An example can be seen in the online worksheet resource.</a:t>
            </a:r>
            <a:endParaRPr>
              <a:solidFill>
                <a:schemeClr val="dk1"/>
              </a:solidFill>
            </a:endParaRPr>
          </a:p>
          <a:p>
            <a:pPr indent="0" lvl="0" marL="0" rtl="0" algn="l">
              <a:spcBef>
                <a:spcPts val="0"/>
              </a:spcBef>
              <a:spcAft>
                <a:spcPts val="0"/>
              </a:spcAft>
              <a:buNone/>
            </a:pPr>
            <a:r>
              <a:rPr lang="en-GB"/>
              <a:t>Use the grid to talk through each image. Ask your learner if they can say or point to what happens at the doctors? Draw a circle around or point to the correct answers. Can you think of any more things that happen at the doctors surgery? Who else works at the doctors surgery? Pretend you are going to the doctors, can you stand very still whilst you measure each others heights?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941faf5316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941faf5316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dk1"/>
                </a:solidFill>
              </a:rPr>
              <a:t>Note: add in images or symbols to the grid to best support your learner and their experiences. An example can be seen in the online worksheet resource.</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GB"/>
              <a:t>Use the grid to talk through each image. Ask your learner if they can say or point to what happens at the dentist? Draw a circle around or point to the correct answers. Can you think of any things that happen at the dentist? Who else works at the dentist? Pretend you are at the dentist and practice looking looking in each others mouths or brushing your teeth.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8242b402ba_0_3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8" name="Google Shape;108;g8242b402ba_0_3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941faf5316_0_1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8" name="Google Shape;258;g941faf5316_0_1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solidFill>
                  <a:schemeClr val="dk1"/>
                </a:solidFill>
              </a:rPr>
              <a:t>Note: add in images or symbols to best support your learner and their experiences. An example can be seen in the online worksheet resource.</a:t>
            </a:r>
            <a:endParaRPr>
              <a:solidFill>
                <a:schemeClr val="dk1"/>
              </a:solidFill>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GB"/>
              <a:t>Use this slide to introduce what ‘mental health’ means and what professionals can help keep our mind healthy e.g. psychologist, psychiatrist, psychotherapist.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8242b402ba_0_5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3" name="Google Shape;263;g8242b402ba_0_5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8242b402ba_0_5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6" name="Google Shape;276;g8242b402ba_0_5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Insert info for subject/lesson name/stage (if appropriate)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8c6f8e07c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8c6f8e07c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8242b402ba_0_3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6" name="Google Shape;126;g8242b402ba_0_3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This is the equivalent to a loose lesson plan/overview for teachers before starting the lesson.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941faf5316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4" name="Google Shape;134;g941faf5316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AutoNum type="arabicPeriod"/>
            </a:pPr>
            <a:r>
              <a:rPr lang="en-GB"/>
              <a:t>People 2. Hospital 3.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8242b402ba_0_4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1" name="Google Shape;141;g8242b402ba_0_4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7916"/>
              </a:lnSpc>
              <a:spcBef>
                <a:spcPts val="0"/>
              </a:spcBef>
              <a:spcAft>
                <a:spcPts val="0"/>
              </a:spcAft>
              <a:buNone/>
            </a:pPr>
            <a:r>
              <a:rPr lang="en-GB" sz="1400"/>
              <a:t>Use symbols to support understanding. “Who can you see?” “What are their job titles?”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941faf5316_0_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2" name="Google Shape;152;g941faf5316_0_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7916"/>
              </a:lnSpc>
              <a:spcBef>
                <a:spcPts val="0"/>
              </a:spcBef>
              <a:spcAft>
                <a:spcPts val="0"/>
              </a:spcAft>
              <a:buNone/>
            </a:pPr>
            <a:r>
              <a:rPr lang="en-GB" sz="1400"/>
              <a:t>This lady is a doctor. Can you see her stethoscope? What does a doctor do?</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941faf5316_0_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 name="Google Shape;158;g941faf5316_0_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7916"/>
              </a:lnSpc>
              <a:spcBef>
                <a:spcPts val="0"/>
              </a:spcBef>
              <a:spcAft>
                <a:spcPts val="0"/>
              </a:spcAft>
              <a:buNone/>
            </a:pPr>
            <a:r>
              <a:rPr lang="en-GB" sz="1400"/>
              <a:t>This is a nurse. What colour is her uniform? What does a nurse do?</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941faf5316_0_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4" name="Google Shape;164;g941faf5316_0_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7916"/>
              </a:lnSpc>
              <a:spcBef>
                <a:spcPts val="0"/>
              </a:spcBef>
              <a:spcAft>
                <a:spcPts val="0"/>
              </a:spcAft>
              <a:buNone/>
            </a:pPr>
            <a:r>
              <a:rPr lang="en-GB" sz="1400"/>
              <a:t>This is a paramedic. Do you know the name of his van? What does a paramedic do?</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941faf5316_0_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0" name="Google Shape;170;g941faf5316_0_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7916"/>
              </a:lnSpc>
              <a:spcBef>
                <a:spcPts val="0"/>
              </a:spcBef>
              <a:spcAft>
                <a:spcPts val="0"/>
              </a:spcAft>
              <a:buNone/>
            </a:pPr>
            <a:r>
              <a:rPr lang="en-GB" sz="1400"/>
              <a:t>This man is a dentist. What is he wearing on his face?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1"/>
        </a:solidFill>
      </p:bgPr>
    </p:bg>
    <p:spTree>
      <p:nvGrpSpPr>
        <p:cNvPr id="55" name="Shape 55"/>
        <p:cNvGrpSpPr/>
        <p:nvPr/>
      </p:nvGrpSpPr>
      <p:grpSpPr>
        <a:xfrm>
          <a:off x="0" y="0"/>
          <a:ext cx="0" cy="0"/>
          <a:chOff x="0" y="0"/>
          <a:chExt cx="0" cy="0"/>
        </a:xfrm>
      </p:grpSpPr>
      <p:sp>
        <p:nvSpPr>
          <p:cNvPr id="56" name="Google Shape;56;p14"/>
          <p:cNvSpPr txBox="1"/>
          <p:nvPr>
            <p:ph type="ctrTitle"/>
          </p:nvPr>
        </p:nvSpPr>
        <p:spPr>
          <a:xfrm>
            <a:off x="458975" y="1438150"/>
            <a:ext cx="8226000" cy="1861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Clr>
                <a:schemeClr val="lt1"/>
              </a:buClr>
              <a:buSzPts val="3000"/>
              <a:buFont typeface="Montserrat SemiBold"/>
              <a:buNone/>
              <a:defRPr b="0" sz="3000">
                <a:solidFill>
                  <a:schemeClr val="lt1"/>
                </a:solidFill>
                <a:latin typeface="Montserrat SemiBold"/>
                <a:ea typeface="Montserrat SemiBold"/>
                <a:cs typeface="Montserrat SemiBold"/>
                <a:sym typeface="Montserrat SemiBold"/>
              </a:defRPr>
            </a:lvl1pPr>
            <a:lvl2pPr lvl="1" rtl="0" algn="ctr">
              <a:lnSpc>
                <a:spcPct val="100000"/>
              </a:lnSpc>
              <a:spcBef>
                <a:spcPts val="0"/>
              </a:spcBef>
              <a:spcAft>
                <a:spcPts val="0"/>
              </a:spcAft>
              <a:buClr>
                <a:schemeClr val="lt1"/>
              </a:buClr>
              <a:buSzPts val="5200"/>
              <a:buNone/>
              <a:defRPr sz="5200">
                <a:solidFill>
                  <a:schemeClr val="lt1"/>
                </a:solidFill>
              </a:defRPr>
            </a:lvl2pPr>
            <a:lvl3pPr lvl="2" rtl="0" algn="ctr">
              <a:lnSpc>
                <a:spcPct val="100000"/>
              </a:lnSpc>
              <a:spcBef>
                <a:spcPts val="0"/>
              </a:spcBef>
              <a:spcAft>
                <a:spcPts val="0"/>
              </a:spcAft>
              <a:buClr>
                <a:schemeClr val="lt1"/>
              </a:buClr>
              <a:buSzPts val="5200"/>
              <a:buNone/>
              <a:defRPr sz="5200">
                <a:solidFill>
                  <a:schemeClr val="lt1"/>
                </a:solidFill>
              </a:defRPr>
            </a:lvl3pPr>
            <a:lvl4pPr lvl="3" rtl="0" algn="ctr">
              <a:lnSpc>
                <a:spcPct val="100000"/>
              </a:lnSpc>
              <a:spcBef>
                <a:spcPts val="0"/>
              </a:spcBef>
              <a:spcAft>
                <a:spcPts val="0"/>
              </a:spcAft>
              <a:buClr>
                <a:schemeClr val="lt1"/>
              </a:buClr>
              <a:buSzPts val="5200"/>
              <a:buNone/>
              <a:defRPr sz="5200">
                <a:solidFill>
                  <a:schemeClr val="lt1"/>
                </a:solidFill>
              </a:defRPr>
            </a:lvl4pPr>
            <a:lvl5pPr lvl="4" rtl="0" algn="ctr">
              <a:lnSpc>
                <a:spcPct val="100000"/>
              </a:lnSpc>
              <a:spcBef>
                <a:spcPts val="0"/>
              </a:spcBef>
              <a:spcAft>
                <a:spcPts val="0"/>
              </a:spcAft>
              <a:buClr>
                <a:schemeClr val="lt1"/>
              </a:buClr>
              <a:buSzPts val="5200"/>
              <a:buNone/>
              <a:defRPr sz="5200">
                <a:solidFill>
                  <a:schemeClr val="lt1"/>
                </a:solidFill>
              </a:defRPr>
            </a:lvl5pPr>
            <a:lvl6pPr lvl="5" rtl="0" algn="ctr">
              <a:lnSpc>
                <a:spcPct val="100000"/>
              </a:lnSpc>
              <a:spcBef>
                <a:spcPts val="0"/>
              </a:spcBef>
              <a:spcAft>
                <a:spcPts val="0"/>
              </a:spcAft>
              <a:buClr>
                <a:schemeClr val="lt1"/>
              </a:buClr>
              <a:buSzPts val="5200"/>
              <a:buNone/>
              <a:defRPr sz="5200">
                <a:solidFill>
                  <a:schemeClr val="lt1"/>
                </a:solidFill>
              </a:defRPr>
            </a:lvl6pPr>
            <a:lvl7pPr lvl="6" rtl="0" algn="ctr">
              <a:lnSpc>
                <a:spcPct val="100000"/>
              </a:lnSpc>
              <a:spcBef>
                <a:spcPts val="0"/>
              </a:spcBef>
              <a:spcAft>
                <a:spcPts val="0"/>
              </a:spcAft>
              <a:buClr>
                <a:schemeClr val="lt1"/>
              </a:buClr>
              <a:buSzPts val="5200"/>
              <a:buNone/>
              <a:defRPr sz="5200">
                <a:solidFill>
                  <a:schemeClr val="lt1"/>
                </a:solidFill>
              </a:defRPr>
            </a:lvl7pPr>
            <a:lvl8pPr lvl="7" rtl="0" algn="ctr">
              <a:lnSpc>
                <a:spcPct val="100000"/>
              </a:lnSpc>
              <a:spcBef>
                <a:spcPts val="0"/>
              </a:spcBef>
              <a:spcAft>
                <a:spcPts val="0"/>
              </a:spcAft>
              <a:buClr>
                <a:schemeClr val="lt1"/>
              </a:buClr>
              <a:buSzPts val="5200"/>
              <a:buNone/>
              <a:defRPr sz="5200">
                <a:solidFill>
                  <a:schemeClr val="lt1"/>
                </a:solidFill>
              </a:defRPr>
            </a:lvl8pPr>
            <a:lvl9pPr lvl="8" rtl="0" algn="ctr">
              <a:lnSpc>
                <a:spcPct val="100000"/>
              </a:lnSpc>
              <a:spcBef>
                <a:spcPts val="0"/>
              </a:spcBef>
              <a:spcAft>
                <a:spcPts val="0"/>
              </a:spcAft>
              <a:buClr>
                <a:schemeClr val="lt1"/>
              </a:buClr>
              <a:buSzPts val="5200"/>
              <a:buNone/>
              <a:defRPr sz="5200">
                <a:solidFill>
                  <a:schemeClr val="lt1"/>
                </a:solidFill>
              </a:defRPr>
            </a:lvl9pPr>
          </a:lstStyle>
          <a:p/>
        </p:txBody>
      </p:sp>
      <p:sp>
        <p:nvSpPr>
          <p:cNvPr id="57" name="Google Shape;57;p14"/>
          <p:cNvSpPr txBox="1"/>
          <p:nvPr>
            <p:ph idx="1" type="subTitle"/>
          </p:nvPr>
        </p:nvSpPr>
        <p:spPr>
          <a:xfrm>
            <a:off x="458975" y="445025"/>
            <a:ext cx="8226000" cy="7926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Clr>
                <a:schemeClr val="lt1"/>
              </a:buClr>
              <a:buSzPts val="1800"/>
              <a:buNone/>
              <a:defRPr sz="1800">
                <a:solidFill>
                  <a:schemeClr val="lt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8" name="Google Shape;58;p14"/>
          <p:cNvSpPr txBox="1"/>
          <p:nvPr>
            <p:ph idx="2" type="subTitle"/>
          </p:nvPr>
        </p:nvSpPr>
        <p:spPr>
          <a:xfrm>
            <a:off x="458975" y="4105475"/>
            <a:ext cx="3951000" cy="619500"/>
          </a:xfrm>
          <a:prstGeom prst="rect">
            <a:avLst/>
          </a:prstGeom>
          <a:noFill/>
          <a:ln>
            <a:noFill/>
          </a:ln>
        </p:spPr>
        <p:txBody>
          <a:bodyPr anchorCtr="0" anchor="b" bIns="0" lIns="0" spcFirstLastPara="1" rIns="0" wrap="square" tIns="0">
            <a:noAutofit/>
          </a:bodyPr>
          <a:lstStyle>
            <a:lvl1pPr lvl="0" rtl="0" algn="l">
              <a:lnSpc>
                <a:spcPct val="130000"/>
              </a:lnSpc>
              <a:spcBef>
                <a:spcPts val="1000"/>
              </a:spcBef>
              <a:spcAft>
                <a:spcPts val="0"/>
              </a:spcAft>
              <a:buSzPts val="1600"/>
              <a:buNone/>
              <a:defRPr sz="1400">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1000"/>
              </a:spcBef>
              <a:spcAft>
                <a:spcPts val="0"/>
              </a:spcAft>
              <a:buSzPts val="1400"/>
              <a:buNone/>
              <a:defRPr/>
            </a:lvl3pPr>
            <a:lvl4pPr lvl="3" rtl="0" algn="l">
              <a:lnSpc>
                <a:spcPct val="130000"/>
              </a:lnSpc>
              <a:spcBef>
                <a:spcPts val="1000"/>
              </a:spcBef>
              <a:spcAft>
                <a:spcPts val="0"/>
              </a:spcAft>
              <a:buSzPts val="1400"/>
              <a:buNone/>
              <a:defRPr/>
            </a:lvl4pPr>
            <a:lvl5pPr lvl="4" rtl="0" algn="l">
              <a:lnSpc>
                <a:spcPct val="130000"/>
              </a:lnSpc>
              <a:spcBef>
                <a:spcPts val="1000"/>
              </a:spcBef>
              <a:spcAft>
                <a:spcPts val="0"/>
              </a:spcAft>
              <a:buSzPts val="1200"/>
              <a:buNone/>
              <a:defRPr/>
            </a:lvl5pPr>
            <a:lvl6pPr lvl="5" rtl="0" algn="l">
              <a:lnSpc>
                <a:spcPct val="130000"/>
              </a:lnSpc>
              <a:spcBef>
                <a:spcPts val="1000"/>
              </a:spcBef>
              <a:spcAft>
                <a:spcPts val="0"/>
              </a:spcAft>
              <a:buSzPts val="1200"/>
              <a:buNone/>
              <a:defRPr/>
            </a:lvl6pPr>
            <a:lvl7pPr lvl="6" rtl="0" algn="l">
              <a:lnSpc>
                <a:spcPct val="130000"/>
              </a:lnSpc>
              <a:spcBef>
                <a:spcPts val="1000"/>
              </a:spcBef>
              <a:spcAft>
                <a:spcPts val="0"/>
              </a:spcAft>
              <a:buSzPts val="1000"/>
              <a:buNone/>
              <a:defRPr/>
            </a:lvl7pPr>
            <a:lvl8pPr lvl="7" rtl="0" algn="l">
              <a:lnSpc>
                <a:spcPct val="130000"/>
              </a:lnSpc>
              <a:spcBef>
                <a:spcPts val="1000"/>
              </a:spcBef>
              <a:spcAft>
                <a:spcPts val="0"/>
              </a:spcAft>
              <a:buSzPts val="1000"/>
              <a:buNone/>
              <a:defRPr/>
            </a:lvl8pPr>
            <a:lvl9pPr lvl="8" rtl="0" algn="l">
              <a:lnSpc>
                <a:spcPct val="130000"/>
              </a:lnSpc>
              <a:spcBef>
                <a:spcPts val="1000"/>
              </a:spcBef>
              <a:spcAft>
                <a:spcPts val="1000"/>
              </a:spcAft>
              <a:buSzPts val="800"/>
              <a:buNone/>
              <a:defRPr/>
            </a:lvl9pPr>
          </a:lstStyle>
          <a:p/>
        </p:txBody>
      </p:sp>
      <p:pic>
        <p:nvPicPr>
          <p:cNvPr id="59" name="Google Shape;59;p14"/>
          <p:cNvPicPr preferRelativeResize="0"/>
          <p:nvPr/>
        </p:nvPicPr>
        <p:blipFill rotWithShape="1">
          <a:blip r:embed="rId2">
            <a:alphaModFix/>
          </a:blip>
          <a:srcRect b="0" l="49" r="59" t="0"/>
          <a:stretch/>
        </p:blipFill>
        <p:spPr>
          <a:xfrm>
            <a:off x="6315803" y="3617749"/>
            <a:ext cx="2359600" cy="1282049"/>
          </a:xfrm>
          <a:prstGeom prst="rect">
            <a:avLst/>
          </a:prstGeom>
          <a:noFill/>
          <a:ln>
            <a:noFill/>
          </a:ln>
        </p:spPr>
      </p:pic>
      <p:sp>
        <p:nvSpPr>
          <p:cNvPr id="60" name="Google Shape;60;p14"/>
          <p:cNvSpPr/>
          <p:nvPr/>
        </p:nvSpPr>
        <p:spPr>
          <a:xfrm>
            <a:off x="8699225" y="4459200"/>
            <a:ext cx="444900" cy="6843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ltiple choice options">
  <p:cSld name="TITLE_ONLY_1_1_1">
    <p:spTree>
      <p:nvGrpSpPr>
        <p:cNvPr id="61" name="Shape 61"/>
        <p:cNvGrpSpPr/>
        <p:nvPr/>
      </p:nvGrpSpPr>
      <p:grpSpPr>
        <a:xfrm>
          <a:off x="0" y="0"/>
          <a:ext cx="0" cy="0"/>
          <a:chOff x="0" y="0"/>
          <a:chExt cx="0" cy="0"/>
        </a:xfrm>
      </p:grpSpPr>
      <p:sp>
        <p:nvSpPr>
          <p:cNvPr id="62" name="Google Shape;62;p15"/>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63" name="Google Shape;63;p15"/>
          <p:cNvSpPr txBox="1"/>
          <p:nvPr>
            <p:ph idx="1" type="subTitle"/>
          </p:nvPr>
        </p:nvSpPr>
        <p:spPr>
          <a:xfrm>
            <a:off x="458975" y="1438150"/>
            <a:ext cx="3128400" cy="453300"/>
          </a:xfrm>
          <a:prstGeom prst="rect">
            <a:avLst/>
          </a:prstGeom>
          <a:solidFill>
            <a:schemeClr val="accent1"/>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64" name="Google Shape;64;p15"/>
          <p:cNvSpPr txBox="1"/>
          <p:nvPr>
            <p:ph idx="2" type="body"/>
          </p:nvPr>
        </p:nvSpPr>
        <p:spPr>
          <a:xfrm>
            <a:off x="458975" y="2070075"/>
            <a:ext cx="3951000" cy="6309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65" name="Google Shape;65;p15"/>
          <p:cNvSpPr txBox="1"/>
          <p:nvPr>
            <p:ph idx="3" type="subTitle"/>
          </p:nvPr>
        </p:nvSpPr>
        <p:spPr>
          <a:xfrm>
            <a:off x="4734000" y="1438150"/>
            <a:ext cx="3128400" cy="453300"/>
          </a:xfrm>
          <a:prstGeom prst="rect">
            <a:avLst/>
          </a:prstGeom>
          <a:solidFill>
            <a:schemeClr val="accent4"/>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66" name="Google Shape;66;p15"/>
          <p:cNvSpPr txBox="1"/>
          <p:nvPr>
            <p:ph idx="4" type="body"/>
          </p:nvPr>
        </p:nvSpPr>
        <p:spPr>
          <a:xfrm>
            <a:off x="4734000" y="2070075"/>
            <a:ext cx="3951000" cy="6309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67" name="Google Shape;67;p15"/>
          <p:cNvSpPr txBox="1"/>
          <p:nvPr>
            <p:ph idx="5" type="subTitle"/>
          </p:nvPr>
        </p:nvSpPr>
        <p:spPr>
          <a:xfrm>
            <a:off x="458975" y="2952375"/>
            <a:ext cx="3128400" cy="453300"/>
          </a:xfrm>
          <a:prstGeom prst="rect">
            <a:avLst/>
          </a:prstGeom>
          <a:solidFill>
            <a:schemeClr val="accent2"/>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68" name="Google Shape;68;p15"/>
          <p:cNvSpPr txBox="1"/>
          <p:nvPr>
            <p:ph idx="6" type="body"/>
          </p:nvPr>
        </p:nvSpPr>
        <p:spPr>
          <a:xfrm>
            <a:off x="458975" y="3584300"/>
            <a:ext cx="3951000" cy="6309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69" name="Google Shape;69;p15"/>
          <p:cNvSpPr txBox="1"/>
          <p:nvPr>
            <p:ph idx="7" type="subTitle"/>
          </p:nvPr>
        </p:nvSpPr>
        <p:spPr>
          <a:xfrm>
            <a:off x="4734000" y="2952375"/>
            <a:ext cx="3128400" cy="453300"/>
          </a:xfrm>
          <a:prstGeom prst="rect">
            <a:avLst/>
          </a:prstGeom>
          <a:solidFill>
            <a:schemeClr val="accent5"/>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70" name="Google Shape;70;p15"/>
          <p:cNvSpPr txBox="1"/>
          <p:nvPr>
            <p:ph idx="8" type="body"/>
          </p:nvPr>
        </p:nvSpPr>
        <p:spPr>
          <a:xfrm>
            <a:off x="4734000" y="3584300"/>
            <a:ext cx="3951000" cy="6309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71" name="Google Shape;71;p15"/>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2" name="Shape 72"/>
        <p:cNvGrpSpPr/>
        <p:nvPr/>
      </p:nvGrpSpPr>
      <p:grpSpPr>
        <a:xfrm>
          <a:off x="0" y="0"/>
          <a:ext cx="0" cy="0"/>
          <a:chOff x="0" y="0"/>
          <a:chExt cx="0" cy="0"/>
        </a:xfrm>
      </p:grpSpPr>
      <p:sp>
        <p:nvSpPr>
          <p:cNvPr id="73" name="Google Shape;73;p16"/>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74" name="Google Shape;74;p16"/>
          <p:cNvSpPr txBox="1"/>
          <p:nvPr>
            <p:ph idx="1" type="body"/>
          </p:nvPr>
        </p:nvSpPr>
        <p:spPr>
          <a:xfrm>
            <a:off x="458975" y="1438150"/>
            <a:ext cx="8226000" cy="29811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75" name="Google Shape;75;p16"/>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6" name="Shape 76"/>
        <p:cNvGrpSpPr/>
        <p:nvPr/>
      </p:nvGrpSpPr>
      <p:grpSpPr>
        <a:xfrm>
          <a:off x="0" y="0"/>
          <a:ext cx="0" cy="0"/>
          <a:chOff x="0" y="0"/>
          <a:chExt cx="0" cy="0"/>
        </a:xfrm>
      </p:grpSpPr>
      <p:sp>
        <p:nvSpPr>
          <p:cNvPr id="77" name="Google Shape;77;p17"/>
          <p:cNvSpPr txBox="1"/>
          <p:nvPr>
            <p:ph type="title"/>
          </p:nvPr>
        </p:nvSpPr>
        <p:spPr>
          <a:xfrm>
            <a:off x="458975" y="446400"/>
            <a:ext cx="3951000" cy="8136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78" name="Google Shape;78;p17"/>
          <p:cNvSpPr txBox="1"/>
          <p:nvPr>
            <p:ph idx="1" type="body"/>
          </p:nvPr>
        </p:nvSpPr>
        <p:spPr>
          <a:xfrm>
            <a:off x="458975" y="1438150"/>
            <a:ext cx="3951000" cy="29811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sz="1200"/>
            </a:lvl5pPr>
            <a:lvl6pPr indent="-304800" lvl="5" marL="2743200" rtl="0" algn="l">
              <a:lnSpc>
                <a:spcPct val="130000"/>
              </a:lnSpc>
              <a:spcBef>
                <a:spcPts val="600"/>
              </a:spcBef>
              <a:spcAft>
                <a:spcPts val="0"/>
              </a:spcAft>
              <a:buSzPts val="1200"/>
              <a:buChar char="–"/>
              <a:defRPr sz="1200"/>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79" name="Google Shape;79;p17"/>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lide with three elements">
  <p:cSld name="TITLE_ONLY_1">
    <p:spTree>
      <p:nvGrpSpPr>
        <p:cNvPr id="80" name="Shape 80"/>
        <p:cNvGrpSpPr/>
        <p:nvPr/>
      </p:nvGrpSpPr>
      <p:grpSpPr>
        <a:xfrm>
          <a:off x="0" y="0"/>
          <a:ext cx="0" cy="0"/>
          <a:chOff x="0" y="0"/>
          <a:chExt cx="0" cy="0"/>
        </a:xfrm>
      </p:grpSpPr>
      <p:sp>
        <p:nvSpPr>
          <p:cNvPr id="81" name="Google Shape;81;p18"/>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82" name="Google Shape;82;p18"/>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
        <p:nvSpPr>
          <p:cNvPr id="83" name="Google Shape;83;p18"/>
          <p:cNvSpPr txBox="1"/>
          <p:nvPr>
            <p:ph idx="1" type="body"/>
          </p:nvPr>
        </p:nvSpPr>
        <p:spPr>
          <a:xfrm>
            <a:off x="453200" y="1428925"/>
            <a:ext cx="8231700" cy="4053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84" name="Google Shape;84;p18"/>
          <p:cNvSpPr txBox="1"/>
          <p:nvPr>
            <p:ph idx="2" type="subTitle"/>
          </p:nvPr>
        </p:nvSpPr>
        <p:spPr>
          <a:xfrm>
            <a:off x="458975" y="1882125"/>
            <a:ext cx="2585400" cy="453300"/>
          </a:xfrm>
          <a:prstGeom prst="rect">
            <a:avLst/>
          </a:prstGeom>
          <a:solidFill>
            <a:schemeClr val="accent1"/>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85" name="Google Shape;85;p18"/>
          <p:cNvSpPr txBox="1"/>
          <p:nvPr>
            <p:ph idx="3" type="body"/>
          </p:nvPr>
        </p:nvSpPr>
        <p:spPr>
          <a:xfrm>
            <a:off x="458975" y="2492625"/>
            <a:ext cx="2585400" cy="19266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600"/>
              </a:spcBef>
              <a:spcAft>
                <a:spcPts val="0"/>
              </a:spcAft>
              <a:buSzPts val="1200"/>
              <a:buChar char="–"/>
              <a:defRPr sz="1200"/>
            </a:lvl2pPr>
            <a:lvl3pPr indent="-304800" lvl="2" marL="1371600" rtl="0" algn="l">
              <a:lnSpc>
                <a:spcPct val="115000"/>
              </a:lnSpc>
              <a:spcBef>
                <a:spcPts val="600"/>
              </a:spcBef>
              <a:spcAft>
                <a:spcPts val="0"/>
              </a:spcAft>
              <a:buSzPts val="1200"/>
              <a:buChar char="–"/>
              <a:defRPr sz="1200"/>
            </a:lvl3pPr>
            <a:lvl4pPr indent="-304800" lvl="3" marL="1828800" rtl="0" algn="l">
              <a:lnSpc>
                <a:spcPct val="115000"/>
              </a:lnSpc>
              <a:spcBef>
                <a:spcPts val="600"/>
              </a:spcBef>
              <a:spcAft>
                <a:spcPts val="0"/>
              </a:spcAft>
              <a:buSzPts val="1200"/>
              <a:buChar char="–"/>
              <a:defRPr sz="1200"/>
            </a:lvl4pPr>
            <a:lvl5pPr indent="-304800" lvl="4" marL="2286000" rtl="0" algn="l">
              <a:lnSpc>
                <a:spcPct val="115000"/>
              </a:lnSpc>
              <a:spcBef>
                <a:spcPts val="600"/>
              </a:spcBef>
              <a:spcAft>
                <a:spcPts val="0"/>
              </a:spcAft>
              <a:buSzPts val="1200"/>
              <a:buChar char="–"/>
              <a:defRPr/>
            </a:lvl5pPr>
            <a:lvl6pPr indent="-304800" lvl="5" marL="2743200" rtl="0" algn="l">
              <a:lnSpc>
                <a:spcPct val="115000"/>
              </a:lnSpc>
              <a:spcBef>
                <a:spcPts val="600"/>
              </a:spcBef>
              <a:spcAft>
                <a:spcPts val="0"/>
              </a:spcAft>
              <a:buSzPts val="1200"/>
              <a:buChar char="–"/>
              <a:defRPr/>
            </a:lvl6pPr>
            <a:lvl7pPr indent="-304800" lvl="6" marL="3200400" rtl="0" algn="l">
              <a:lnSpc>
                <a:spcPct val="115000"/>
              </a:lnSpc>
              <a:spcBef>
                <a:spcPts val="600"/>
              </a:spcBef>
              <a:spcAft>
                <a:spcPts val="0"/>
              </a:spcAft>
              <a:buSzPts val="1200"/>
              <a:buChar char="–"/>
              <a:defRPr sz="1200"/>
            </a:lvl7pPr>
            <a:lvl8pPr indent="-304800" lvl="7" marL="3657600" rtl="0" algn="l">
              <a:lnSpc>
                <a:spcPct val="115000"/>
              </a:lnSpc>
              <a:spcBef>
                <a:spcPts val="600"/>
              </a:spcBef>
              <a:spcAft>
                <a:spcPts val="0"/>
              </a:spcAft>
              <a:buSzPts val="1200"/>
              <a:buChar char="–"/>
              <a:defRPr sz="1200"/>
            </a:lvl8pPr>
            <a:lvl9pPr indent="-304800" lvl="8" marL="4114800" rtl="0" algn="l">
              <a:lnSpc>
                <a:spcPct val="115000"/>
              </a:lnSpc>
              <a:spcBef>
                <a:spcPts val="600"/>
              </a:spcBef>
              <a:spcAft>
                <a:spcPts val="600"/>
              </a:spcAft>
              <a:buSzPts val="1200"/>
              <a:buChar char="–"/>
              <a:defRPr sz="1200"/>
            </a:lvl9pPr>
          </a:lstStyle>
          <a:p/>
        </p:txBody>
      </p:sp>
      <p:sp>
        <p:nvSpPr>
          <p:cNvPr id="86" name="Google Shape;86;p18"/>
          <p:cNvSpPr txBox="1"/>
          <p:nvPr>
            <p:ph idx="4" type="subTitle"/>
          </p:nvPr>
        </p:nvSpPr>
        <p:spPr>
          <a:xfrm>
            <a:off x="3279300" y="1882125"/>
            <a:ext cx="2585400" cy="453300"/>
          </a:xfrm>
          <a:prstGeom prst="rect">
            <a:avLst/>
          </a:prstGeom>
          <a:solidFill>
            <a:schemeClr val="accent1"/>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87" name="Google Shape;87;p18"/>
          <p:cNvSpPr txBox="1"/>
          <p:nvPr>
            <p:ph idx="5" type="body"/>
          </p:nvPr>
        </p:nvSpPr>
        <p:spPr>
          <a:xfrm>
            <a:off x="3279300" y="2492625"/>
            <a:ext cx="2585400" cy="19266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600"/>
              </a:spcBef>
              <a:spcAft>
                <a:spcPts val="0"/>
              </a:spcAft>
              <a:buSzPts val="1200"/>
              <a:buChar char="–"/>
              <a:defRPr sz="1200"/>
            </a:lvl2pPr>
            <a:lvl3pPr indent="-304800" lvl="2" marL="1371600" rtl="0" algn="l">
              <a:lnSpc>
                <a:spcPct val="115000"/>
              </a:lnSpc>
              <a:spcBef>
                <a:spcPts val="600"/>
              </a:spcBef>
              <a:spcAft>
                <a:spcPts val="0"/>
              </a:spcAft>
              <a:buSzPts val="1200"/>
              <a:buChar char="–"/>
              <a:defRPr sz="1200"/>
            </a:lvl3pPr>
            <a:lvl4pPr indent="-304800" lvl="3" marL="1828800" rtl="0" algn="l">
              <a:lnSpc>
                <a:spcPct val="115000"/>
              </a:lnSpc>
              <a:spcBef>
                <a:spcPts val="600"/>
              </a:spcBef>
              <a:spcAft>
                <a:spcPts val="0"/>
              </a:spcAft>
              <a:buSzPts val="1200"/>
              <a:buChar char="–"/>
              <a:defRPr sz="1200"/>
            </a:lvl4pPr>
            <a:lvl5pPr indent="-304800" lvl="4" marL="2286000" rtl="0" algn="l">
              <a:lnSpc>
                <a:spcPct val="115000"/>
              </a:lnSpc>
              <a:spcBef>
                <a:spcPts val="600"/>
              </a:spcBef>
              <a:spcAft>
                <a:spcPts val="0"/>
              </a:spcAft>
              <a:buSzPts val="1200"/>
              <a:buChar char="–"/>
              <a:defRPr/>
            </a:lvl5pPr>
            <a:lvl6pPr indent="-304800" lvl="5" marL="2743200" rtl="0" algn="l">
              <a:lnSpc>
                <a:spcPct val="115000"/>
              </a:lnSpc>
              <a:spcBef>
                <a:spcPts val="600"/>
              </a:spcBef>
              <a:spcAft>
                <a:spcPts val="0"/>
              </a:spcAft>
              <a:buSzPts val="1200"/>
              <a:buChar char="–"/>
              <a:defRPr/>
            </a:lvl6pPr>
            <a:lvl7pPr indent="-304800" lvl="6" marL="3200400" rtl="0" algn="l">
              <a:lnSpc>
                <a:spcPct val="115000"/>
              </a:lnSpc>
              <a:spcBef>
                <a:spcPts val="600"/>
              </a:spcBef>
              <a:spcAft>
                <a:spcPts val="0"/>
              </a:spcAft>
              <a:buSzPts val="1200"/>
              <a:buChar char="–"/>
              <a:defRPr sz="1200"/>
            </a:lvl7pPr>
            <a:lvl8pPr indent="-304800" lvl="7" marL="3657600" rtl="0" algn="l">
              <a:lnSpc>
                <a:spcPct val="115000"/>
              </a:lnSpc>
              <a:spcBef>
                <a:spcPts val="600"/>
              </a:spcBef>
              <a:spcAft>
                <a:spcPts val="0"/>
              </a:spcAft>
              <a:buSzPts val="1200"/>
              <a:buChar char="–"/>
              <a:defRPr sz="1200"/>
            </a:lvl8pPr>
            <a:lvl9pPr indent="-304800" lvl="8" marL="4114800" rtl="0" algn="l">
              <a:lnSpc>
                <a:spcPct val="115000"/>
              </a:lnSpc>
              <a:spcBef>
                <a:spcPts val="600"/>
              </a:spcBef>
              <a:spcAft>
                <a:spcPts val="600"/>
              </a:spcAft>
              <a:buSzPts val="1200"/>
              <a:buChar char="–"/>
              <a:defRPr sz="1200"/>
            </a:lvl9pPr>
          </a:lstStyle>
          <a:p/>
        </p:txBody>
      </p:sp>
      <p:sp>
        <p:nvSpPr>
          <p:cNvPr id="88" name="Google Shape;88;p18"/>
          <p:cNvSpPr txBox="1"/>
          <p:nvPr>
            <p:ph idx="6" type="subTitle"/>
          </p:nvPr>
        </p:nvSpPr>
        <p:spPr>
          <a:xfrm>
            <a:off x="6099625" y="1882125"/>
            <a:ext cx="2585400" cy="453300"/>
          </a:xfrm>
          <a:prstGeom prst="rect">
            <a:avLst/>
          </a:prstGeom>
          <a:solidFill>
            <a:schemeClr val="accent1"/>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89" name="Google Shape;89;p18"/>
          <p:cNvSpPr txBox="1"/>
          <p:nvPr>
            <p:ph idx="7" type="body"/>
          </p:nvPr>
        </p:nvSpPr>
        <p:spPr>
          <a:xfrm>
            <a:off x="6099625" y="2492625"/>
            <a:ext cx="2585400" cy="19266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600"/>
              </a:spcBef>
              <a:spcAft>
                <a:spcPts val="0"/>
              </a:spcAft>
              <a:buSzPts val="1200"/>
              <a:buChar char="–"/>
              <a:defRPr sz="1200"/>
            </a:lvl2pPr>
            <a:lvl3pPr indent="-304800" lvl="2" marL="1371600" rtl="0" algn="l">
              <a:lnSpc>
                <a:spcPct val="115000"/>
              </a:lnSpc>
              <a:spcBef>
                <a:spcPts val="600"/>
              </a:spcBef>
              <a:spcAft>
                <a:spcPts val="0"/>
              </a:spcAft>
              <a:buSzPts val="1200"/>
              <a:buChar char="–"/>
              <a:defRPr sz="1200"/>
            </a:lvl3pPr>
            <a:lvl4pPr indent="-304800" lvl="3" marL="1828800" rtl="0" algn="l">
              <a:lnSpc>
                <a:spcPct val="115000"/>
              </a:lnSpc>
              <a:spcBef>
                <a:spcPts val="600"/>
              </a:spcBef>
              <a:spcAft>
                <a:spcPts val="0"/>
              </a:spcAft>
              <a:buSzPts val="1200"/>
              <a:buChar char="–"/>
              <a:defRPr sz="1200"/>
            </a:lvl4pPr>
            <a:lvl5pPr indent="-304800" lvl="4" marL="2286000" rtl="0" algn="l">
              <a:lnSpc>
                <a:spcPct val="115000"/>
              </a:lnSpc>
              <a:spcBef>
                <a:spcPts val="600"/>
              </a:spcBef>
              <a:spcAft>
                <a:spcPts val="0"/>
              </a:spcAft>
              <a:buSzPts val="1200"/>
              <a:buChar char="–"/>
              <a:defRPr/>
            </a:lvl5pPr>
            <a:lvl6pPr indent="-304800" lvl="5" marL="2743200" rtl="0" algn="l">
              <a:lnSpc>
                <a:spcPct val="115000"/>
              </a:lnSpc>
              <a:spcBef>
                <a:spcPts val="600"/>
              </a:spcBef>
              <a:spcAft>
                <a:spcPts val="0"/>
              </a:spcAft>
              <a:buSzPts val="1200"/>
              <a:buChar char="–"/>
              <a:defRPr/>
            </a:lvl6pPr>
            <a:lvl7pPr indent="-304800" lvl="6" marL="3200400" rtl="0" algn="l">
              <a:lnSpc>
                <a:spcPct val="115000"/>
              </a:lnSpc>
              <a:spcBef>
                <a:spcPts val="600"/>
              </a:spcBef>
              <a:spcAft>
                <a:spcPts val="0"/>
              </a:spcAft>
              <a:buSzPts val="1200"/>
              <a:buChar char="–"/>
              <a:defRPr sz="1200"/>
            </a:lvl7pPr>
            <a:lvl8pPr indent="-304800" lvl="7" marL="3657600" rtl="0" algn="l">
              <a:lnSpc>
                <a:spcPct val="115000"/>
              </a:lnSpc>
              <a:spcBef>
                <a:spcPts val="600"/>
              </a:spcBef>
              <a:spcAft>
                <a:spcPts val="0"/>
              </a:spcAft>
              <a:buSzPts val="1200"/>
              <a:buChar char="–"/>
              <a:defRPr sz="1200"/>
            </a:lvl8pPr>
            <a:lvl9pPr indent="-304800" lvl="8" marL="4114800" rtl="0" algn="l">
              <a:lnSpc>
                <a:spcPct val="115000"/>
              </a:lnSpc>
              <a:spcBef>
                <a:spcPts val="600"/>
              </a:spcBef>
              <a:spcAft>
                <a:spcPts val="600"/>
              </a:spcAft>
              <a:buSzPts val="1200"/>
              <a:buChar char="–"/>
              <a:defRPr sz="12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0" name="Shape 90"/>
        <p:cNvGrpSpPr/>
        <p:nvPr/>
      </p:nvGrpSpPr>
      <p:grpSpPr>
        <a:xfrm>
          <a:off x="0" y="0"/>
          <a:ext cx="0" cy="0"/>
          <a:chOff x="0" y="0"/>
          <a:chExt cx="0" cy="0"/>
        </a:xfrm>
      </p:grpSpPr>
      <p:sp>
        <p:nvSpPr>
          <p:cNvPr id="91" name="Google Shape;91;p19"/>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92" name="Google Shape;92;p19"/>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2"/>
        </a:solidFill>
      </p:bgPr>
    </p:bg>
    <p:spTree>
      <p:nvGrpSpPr>
        <p:cNvPr id="93" name="Shape 93"/>
        <p:cNvGrpSpPr/>
        <p:nvPr/>
      </p:nvGrpSpPr>
      <p:grpSpPr>
        <a:xfrm>
          <a:off x="0" y="0"/>
          <a:ext cx="0" cy="0"/>
          <a:chOff x="0" y="0"/>
          <a:chExt cx="0" cy="0"/>
        </a:xfrm>
      </p:grpSpPr>
      <p:sp>
        <p:nvSpPr>
          <p:cNvPr id="94" name="Google Shape;94;p20"/>
          <p:cNvSpPr txBox="1"/>
          <p:nvPr>
            <p:ph type="title"/>
          </p:nvPr>
        </p:nvSpPr>
        <p:spPr>
          <a:xfrm>
            <a:off x="458975" y="1438150"/>
            <a:ext cx="8226000" cy="31896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Clr>
                <a:schemeClr val="lt1"/>
              </a:buClr>
              <a:buSzPts val="3000"/>
              <a:buFont typeface="Montserrat SemiBold"/>
              <a:buNone/>
              <a:defRPr b="0" sz="3000">
                <a:solidFill>
                  <a:schemeClr val="lt1"/>
                </a:solidFill>
                <a:latin typeface="Montserrat SemiBold"/>
                <a:ea typeface="Montserrat SemiBold"/>
                <a:cs typeface="Montserrat SemiBold"/>
                <a:sym typeface="Montserrat SemiBold"/>
              </a:defRPr>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95" name="Google Shape;95;p20"/>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pic>
        <p:nvPicPr>
          <p:cNvPr id="96" name="Google Shape;96;p20"/>
          <p:cNvPicPr preferRelativeResize="0"/>
          <p:nvPr/>
        </p:nvPicPr>
        <p:blipFill rotWithShape="1">
          <a:blip r:embed="rId2">
            <a:alphaModFix/>
          </a:blip>
          <a:srcRect b="0" l="9" r="0" t="0"/>
          <a:stretch/>
        </p:blipFill>
        <p:spPr>
          <a:xfrm>
            <a:off x="8704149" y="4502953"/>
            <a:ext cx="224426" cy="419177"/>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7" name="Shape 97"/>
        <p:cNvGrpSpPr/>
        <p:nvPr/>
      </p:nvGrpSpPr>
      <p:grpSpPr>
        <a:xfrm>
          <a:off x="0" y="0"/>
          <a:ext cx="0" cy="0"/>
          <a:chOff x="0" y="0"/>
          <a:chExt cx="0" cy="0"/>
        </a:xfrm>
      </p:grpSpPr>
      <p:sp>
        <p:nvSpPr>
          <p:cNvPr id="98" name="Google Shape;98;p21"/>
          <p:cNvSpPr txBox="1"/>
          <p:nvPr>
            <p:ph idx="1" type="body"/>
          </p:nvPr>
        </p:nvSpPr>
        <p:spPr>
          <a:xfrm>
            <a:off x="468000" y="4626000"/>
            <a:ext cx="3942000" cy="320400"/>
          </a:xfrm>
          <a:prstGeom prst="rect">
            <a:avLst/>
          </a:prstGeom>
          <a:noFill/>
          <a:ln>
            <a:noFill/>
          </a:ln>
        </p:spPr>
        <p:txBody>
          <a:bodyPr anchorCtr="0" anchor="b" bIns="0" lIns="0" spcFirstLastPara="1" rIns="0" wrap="square" tIns="0">
            <a:noAutofit/>
          </a:bodyPr>
          <a:lstStyle>
            <a:lvl1pPr indent="-228600" lvl="0" marL="457200" rtl="0" algn="l">
              <a:lnSpc>
                <a:spcPct val="130000"/>
              </a:lnSpc>
              <a:spcBef>
                <a:spcPts val="0"/>
              </a:spcBef>
              <a:spcAft>
                <a:spcPts val="0"/>
              </a:spcAft>
              <a:buSzPts val="800"/>
              <a:buNone/>
              <a:defRPr sz="800"/>
            </a:lvl1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10" Type="http://schemas.openxmlformats.org/officeDocument/2006/relationships/theme" Target="../theme/theme3.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chemeClr val="dk1"/>
              </a:buClr>
              <a:buSzPts val="2200"/>
              <a:buFont typeface="Montserrat"/>
              <a:buNone/>
              <a:defRPr b="1" i="0" sz="22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2pPr>
            <a:lvl3pPr lvl="2"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3pPr>
            <a:lvl4pPr lvl="3"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4pPr>
            <a:lvl5pPr lvl="4"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5pPr>
            <a:lvl6pPr lvl="5"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6pPr>
            <a:lvl7pPr lvl="6"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7pPr>
            <a:lvl8pPr lvl="7"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8pPr>
            <a:lvl9pPr lvl="8"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9pPr>
          </a:lstStyle>
          <a:p/>
        </p:txBody>
      </p:sp>
      <p:sp>
        <p:nvSpPr>
          <p:cNvPr id="52" name="Google Shape;52;p13"/>
          <p:cNvSpPr txBox="1"/>
          <p:nvPr>
            <p:ph idx="1" type="body"/>
          </p:nvPr>
        </p:nvSpPr>
        <p:spPr>
          <a:xfrm>
            <a:off x="458975" y="1438150"/>
            <a:ext cx="8226000" cy="2981100"/>
          </a:xfrm>
          <a:prstGeom prst="rect">
            <a:avLst/>
          </a:prstGeom>
          <a:noFill/>
          <a:ln>
            <a:noFill/>
          </a:ln>
        </p:spPr>
        <p:txBody>
          <a:bodyPr anchorCtr="0" anchor="t" bIns="0" lIns="0" spcFirstLastPara="1" rIns="0" wrap="square" tIns="0">
            <a:noAutofit/>
          </a:bodyPr>
          <a:lstStyle>
            <a:lvl1pPr indent="-330200" lvl="0" marL="457200" marR="0" rtl="0" algn="l">
              <a:lnSpc>
                <a:spcPct val="130000"/>
              </a:lnSpc>
              <a:spcBef>
                <a:spcPts val="0"/>
              </a:spcBef>
              <a:spcAft>
                <a:spcPts val="0"/>
              </a:spcAft>
              <a:buClr>
                <a:schemeClr val="dk2"/>
              </a:buClr>
              <a:buSzPts val="1600"/>
              <a:buFont typeface="Montserrat"/>
              <a:buChar char="●"/>
              <a:defRPr b="0" i="0" sz="1600" u="none" cap="none" strike="noStrike">
                <a:solidFill>
                  <a:schemeClr val="dk2"/>
                </a:solidFill>
                <a:latin typeface="Montserrat"/>
                <a:ea typeface="Montserrat"/>
                <a:cs typeface="Montserrat"/>
                <a:sym typeface="Montserrat"/>
              </a:defRPr>
            </a:lvl1pPr>
            <a:lvl2pPr indent="-330200" lvl="1" marL="914400" marR="0" rtl="0" algn="l">
              <a:lnSpc>
                <a:spcPct val="130000"/>
              </a:lnSpc>
              <a:spcBef>
                <a:spcPts val="1000"/>
              </a:spcBef>
              <a:spcAft>
                <a:spcPts val="0"/>
              </a:spcAft>
              <a:buClr>
                <a:schemeClr val="dk2"/>
              </a:buClr>
              <a:buSzPts val="1600"/>
              <a:buFont typeface="Montserrat"/>
              <a:buChar char="–"/>
              <a:defRPr b="0" i="0" sz="1600" u="none" cap="none" strike="noStrike">
                <a:solidFill>
                  <a:schemeClr val="dk2"/>
                </a:solidFill>
                <a:latin typeface="Montserrat"/>
                <a:ea typeface="Montserrat"/>
                <a:cs typeface="Montserrat"/>
                <a:sym typeface="Montserrat"/>
              </a:defRPr>
            </a:lvl2pPr>
            <a:lvl3pPr indent="-317500" lvl="2" marL="1371600" marR="0" rtl="0" algn="l">
              <a:lnSpc>
                <a:spcPct val="130000"/>
              </a:lnSpc>
              <a:spcBef>
                <a:spcPts val="1000"/>
              </a:spcBef>
              <a:spcAft>
                <a:spcPts val="0"/>
              </a:spcAft>
              <a:buClr>
                <a:schemeClr val="dk2"/>
              </a:buClr>
              <a:buSzPts val="1400"/>
              <a:buFont typeface="Montserrat"/>
              <a:buChar char="–"/>
              <a:defRPr b="0" i="0" sz="1400" u="none" cap="none" strike="noStrike">
                <a:solidFill>
                  <a:schemeClr val="dk2"/>
                </a:solidFill>
                <a:latin typeface="Montserrat"/>
                <a:ea typeface="Montserrat"/>
                <a:cs typeface="Montserrat"/>
                <a:sym typeface="Montserrat"/>
              </a:defRPr>
            </a:lvl3pPr>
            <a:lvl4pPr indent="-317500" lvl="3" marL="1828800" marR="0" rtl="0" algn="l">
              <a:lnSpc>
                <a:spcPct val="130000"/>
              </a:lnSpc>
              <a:spcBef>
                <a:spcPts val="800"/>
              </a:spcBef>
              <a:spcAft>
                <a:spcPts val="0"/>
              </a:spcAft>
              <a:buClr>
                <a:schemeClr val="dk2"/>
              </a:buClr>
              <a:buSzPts val="1400"/>
              <a:buFont typeface="Montserrat"/>
              <a:buChar char="–"/>
              <a:defRPr b="0" i="0" sz="1400" u="none" cap="none" strike="noStrike">
                <a:solidFill>
                  <a:schemeClr val="dk2"/>
                </a:solidFill>
                <a:latin typeface="Montserrat"/>
                <a:ea typeface="Montserrat"/>
                <a:cs typeface="Montserrat"/>
                <a:sym typeface="Montserrat"/>
              </a:defRPr>
            </a:lvl4pPr>
            <a:lvl5pPr indent="-304800" lvl="4" marL="2286000" marR="0" rtl="0" algn="l">
              <a:lnSpc>
                <a:spcPct val="130000"/>
              </a:lnSpc>
              <a:spcBef>
                <a:spcPts val="800"/>
              </a:spcBef>
              <a:spcAft>
                <a:spcPts val="0"/>
              </a:spcAft>
              <a:buClr>
                <a:schemeClr val="dk2"/>
              </a:buClr>
              <a:buSzPts val="1200"/>
              <a:buFont typeface="Montserrat"/>
              <a:buChar char="–"/>
              <a:defRPr b="0" i="0" sz="1200" u="none" cap="none" strike="noStrike">
                <a:solidFill>
                  <a:schemeClr val="dk2"/>
                </a:solidFill>
                <a:latin typeface="Montserrat"/>
                <a:ea typeface="Montserrat"/>
                <a:cs typeface="Montserrat"/>
                <a:sym typeface="Montserrat"/>
              </a:defRPr>
            </a:lvl5pPr>
            <a:lvl6pPr indent="-304800" lvl="5" marL="2743200" marR="0" rtl="0" algn="l">
              <a:lnSpc>
                <a:spcPct val="130000"/>
              </a:lnSpc>
              <a:spcBef>
                <a:spcPts val="600"/>
              </a:spcBef>
              <a:spcAft>
                <a:spcPts val="0"/>
              </a:spcAft>
              <a:buClr>
                <a:schemeClr val="dk2"/>
              </a:buClr>
              <a:buSzPts val="1200"/>
              <a:buFont typeface="Montserrat"/>
              <a:buChar char="–"/>
              <a:defRPr b="0" i="0" sz="1200" u="none" cap="none" strike="noStrike">
                <a:solidFill>
                  <a:schemeClr val="dk2"/>
                </a:solidFill>
                <a:latin typeface="Montserrat"/>
                <a:ea typeface="Montserrat"/>
                <a:cs typeface="Montserrat"/>
                <a:sym typeface="Montserrat"/>
              </a:defRPr>
            </a:lvl6pPr>
            <a:lvl7pPr indent="-292100" lvl="6" marL="3200400" marR="0" rtl="0" algn="l">
              <a:lnSpc>
                <a:spcPct val="130000"/>
              </a:lnSpc>
              <a:spcBef>
                <a:spcPts val="600"/>
              </a:spcBef>
              <a:spcAft>
                <a:spcPts val="0"/>
              </a:spcAft>
              <a:buClr>
                <a:schemeClr val="dk2"/>
              </a:buClr>
              <a:buSzPts val="1000"/>
              <a:buFont typeface="Montserrat"/>
              <a:buChar char="–"/>
              <a:defRPr b="0" i="0" sz="1000" u="none" cap="none" strike="noStrike">
                <a:solidFill>
                  <a:schemeClr val="dk2"/>
                </a:solidFill>
                <a:latin typeface="Montserrat"/>
                <a:ea typeface="Montserrat"/>
                <a:cs typeface="Montserrat"/>
                <a:sym typeface="Montserrat"/>
              </a:defRPr>
            </a:lvl7pPr>
            <a:lvl8pPr indent="-292100" lvl="7" marL="3657600" marR="0" rtl="0" algn="l">
              <a:lnSpc>
                <a:spcPct val="130000"/>
              </a:lnSpc>
              <a:spcBef>
                <a:spcPts val="400"/>
              </a:spcBef>
              <a:spcAft>
                <a:spcPts val="0"/>
              </a:spcAft>
              <a:buClr>
                <a:schemeClr val="dk2"/>
              </a:buClr>
              <a:buSzPts val="1000"/>
              <a:buFont typeface="Montserrat"/>
              <a:buChar char="–"/>
              <a:defRPr b="0" i="0" sz="1000" u="none" cap="none" strike="noStrike">
                <a:solidFill>
                  <a:schemeClr val="dk2"/>
                </a:solidFill>
                <a:latin typeface="Montserrat"/>
                <a:ea typeface="Montserrat"/>
                <a:cs typeface="Montserrat"/>
                <a:sym typeface="Montserrat"/>
              </a:defRPr>
            </a:lvl8pPr>
            <a:lvl9pPr indent="-279400" lvl="8" marL="4114800" marR="0" rtl="0" algn="l">
              <a:lnSpc>
                <a:spcPct val="130000"/>
              </a:lnSpc>
              <a:spcBef>
                <a:spcPts val="400"/>
              </a:spcBef>
              <a:spcAft>
                <a:spcPts val="200"/>
              </a:spcAft>
              <a:buClr>
                <a:schemeClr val="dk2"/>
              </a:buClr>
              <a:buSzPts val="800"/>
              <a:buFont typeface="Montserrat"/>
              <a:buChar char="–"/>
              <a:defRPr b="0" i="0" sz="800" u="none" cap="none" strike="noStrike">
                <a:solidFill>
                  <a:schemeClr val="dk2"/>
                </a:solidFill>
                <a:latin typeface="Montserrat"/>
                <a:ea typeface="Montserrat"/>
                <a:cs typeface="Montserrat"/>
                <a:sym typeface="Montserrat"/>
              </a:defRPr>
            </a:lvl9pPr>
          </a:lstStyle>
          <a:p/>
        </p:txBody>
      </p:sp>
      <p:sp>
        <p:nvSpPr>
          <p:cNvPr id="53" name="Google Shape;53;p13"/>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pic>
        <p:nvPicPr>
          <p:cNvPr id="54" name="Google Shape;54;p13"/>
          <p:cNvPicPr preferRelativeResize="0"/>
          <p:nvPr/>
        </p:nvPicPr>
        <p:blipFill rotWithShape="1">
          <a:blip r:embed="rId1">
            <a:alphaModFix/>
          </a:blip>
          <a:srcRect b="0" l="9" r="0" t="0"/>
          <a:stretch/>
        </p:blipFill>
        <p:spPr>
          <a:xfrm>
            <a:off x="8704149" y="4502953"/>
            <a:ext cx="224426" cy="419177"/>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9">
          <p15:clr>
            <a:srgbClr val="EA4335"/>
          </p15:clr>
        </p15:guide>
        <p15:guide id="2" pos="5471">
          <p15:clr>
            <a:srgbClr val="EA4335"/>
          </p15:clr>
        </p15:guide>
        <p15:guide id="3" orient="horz" pos="280">
          <p15:clr>
            <a:srgbClr val="EA4335"/>
          </p15:clr>
        </p15:guide>
        <p15:guide id="4" orient="horz" pos="906">
          <p15:clr>
            <a:srgbClr val="EA4335"/>
          </p15:clr>
        </p15:guide>
        <p15:guide id="5" orient="horz" pos="2784">
          <p15:clr>
            <a:srgbClr val="EA4335"/>
          </p15:clr>
        </p15:guide>
        <p15:guide id="6" orient="horz" pos="3019">
          <p15:clr>
            <a:srgbClr val="EA4335"/>
          </p15:clr>
        </p15:guide>
        <p15:guide id="7" orient="horz" pos="693">
          <p15:clr>
            <a:srgbClr val="EA4335"/>
          </p15:clr>
        </p15:guide>
        <p15:guide id="8" pos="2778">
          <p15:clr>
            <a:srgbClr val="EA4335"/>
          </p15:clr>
        </p15:guide>
        <p15:guide id="9" pos="2982">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xml"/><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xml"/><Relationship Id="rId3"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xml"/><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7.xml"/><Relationship Id="rId3"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8.xml"/><Relationship Id="rId3"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9.xml"/><Relationship Id="rId3"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0.png"/><Relationship Id="rId6"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 Id="rId3"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22"/>
          <p:cNvSpPr txBox="1"/>
          <p:nvPr>
            <p:ph idx="4294967295" type="ctrTitle"/>
          </p:nvPr>
        </p:nvSpPr>
        <p:spPr>
          <a:xfrm>
            <a:off x="458975" y="1438150"/>
            <a:ext cx="8226000" cy="1861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3000"/>
              <a:buNone/>
            </a:pPr>
            <a:r>
              <a:rPr lang="en-GB" sz="3000">
                <a:solidFill>
                  <a:schemeClr val="dk2"/>
                </a:solidFill>
              </a:rPr>
              <a:t>Independent Living</a:t>
            </a:r>
            <a:br>
              <a:rPr lang="en-GB" sz="3000">
                <a:solidFill>
                  <a:schemeClr val="dk2"/>
                </a:solidFill>
              </a:rPr>
            </a:br>
            <a:r>
              <a:rPr lang="en-GB" sz="3000">
                <a:solidFill>
                  <a:schemeClr val="dk2"/>
                </a:solidFill>
              </a:rPr>
              <a:t>Unit 4 - Community Living</a:t>
            </a:r>
            <a:endParaRPr sz="3000">
              <a:solidFill>
                <a:schemeClr val="dk2"/>
              </a:solidFill>
            </a:endParaRPr>
          </a:p>
          <a:p>
            <a:pPr indent="0" lvl="0" marL="0" rtl="0" algn="l">
              <a:lnSpc>
                <a:spcPct val="115000"/>
              </a:lnSpc>
              <a:spcBef>
                <a:spcPts val="0"/>
              </a:spcBef>
              <a:spcAft>
                <a:spcPts val="0"/>
              </a:spcAft>
              <a:buSzPts val="3000"/>
              <a:buNone/>
            </a:pPr>
            <a:r>
              <a:rPr lang="en-GB" sz="3000">
                <a:solidFill>
                  <a:schemeClr val="dk2"/>
                </a:solidFill>
              </a:rPr>
              <a:t>Lesson 4 - </a:t>
            </a:r>
            <a:r>
              <a:rPr lang="en-GB" sz="3000">
                <a:solidFill>
                  <a:schemeClr val="dk2"/>
                </a:solidFill>
              </a:rPr>
              <a:t>Familiar health services</a:t>
            </a:r>
            <a:endParaRPr sz="3000">
              <a:solidFill>
                <a:schemeClr val="dk2"/>
              </a:solidFill>
            </a:endParaRPr>
          </a:p>
          <a:p>
            <a:pPr indent="0" lvl="0" marL="0" rtl="0" algn="l">
              <a:lnSpc>
                <a:spcPct val="115000"/>
              </a:lnSpc>
              <a:spcBef>
                <a:spcPts val="0"/>
              </a:spcBef>
              <a:spcAft>
                <a:spcPts val="0"/>
              </a:spcAft>
              <a:buSzPts val="3000"/>
              <a:buNone/>
            </a:pPr>
            <a:br>
              <a:rPr lang="en-GB" sz="3000"/>
            </a:br>
            <a:endParaRPr sz="3000"/>
          </a:p>
        </p:txBody>
      </p:sp>
      <p:sp>
        <p:nvSpPr>
          <p:cNvPr id="104" name="Google Shape;104;p22"/>
          <p:cNvSpPr txBox="1"/>
          <p:nvPr>
            <p:ph idx="4294967295" type="subTitle"/>
          </p:nvPr>
        </p:nvSpPr>
        <p:spPr>
          <a:xfrm>
            <a:off x="458975" y="445025"/>
            <a:ext cx="8226000" cy="792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1800"/>
              <a:buNone/>
            </a:pPr>
            <a:r>
              <a:rPr lang="en-GB" sz="1800">
                <a:solidFill>
                  <a:srgbClr val="4B3241"/>
                </a:solidFill>
              </a:rPr>
              <a:t>Oak Specialist </a:t>
            </a:r>
            <a:endParaRPr sz="1800">
              <a:solidFill>
                <a:srgbClr val="4B3241"/>
              </a:solidFill>
            </a:endParaRPr>
          </a:p>
        </p:txBody>
      </p:sp>
      <p:sp>
        <p:nvSpPr>
          <p:cNvPr id="105" name="Google Shape;105;p22"/>
          <p:cNvSpPr txBox="1"/>
          <p:nvPr>
            <p:ph idx="4294967295" type="subTitle"/>
          </p:nvPr>
        </p:nvSpPr>
        <p:spPr>
          <a:xfrm>
            <a:off x="458975" y="4105475"/>
            <a:ext cx="3951000" cy="619500"/>
          </a:xfrm>
          <a:prstGeom prst="rect">
            <a:avLst/>
          </a:prstGeom>
          <a:noFill/>
          <a:ln>
            <a:noFill/>
          </a:ln>
        </p:spPr>
        <p:txBody>
          <a:bodyPr anchorCtr="0" anchor="b" bIns="0" lIns="0" spcFirstLastPara="1" rIns="0" wrap="square" tIns="0">
            <a:noAutofit/>
          </a:bodyPr>
          <a:lstStyle/>
          <a:p>
            <a:pPr indent="-330200" lvl="0" marL="457200" rtl="0" algn="l">
              <a:lnSpc>
                <a:spcPct val="130000"/>
              </a:lnSpc>
              <a:spcBef>
                <a:spcPts val="1000"/>
              </a:spcBef>
              <a:spcAft>
                <a:spcPts val="0"/>
              </a:spcAft>
              <a:buSzPts val="1600"/>
              <a:buNone/>
            </a:pPr>
            <a:r>
              <a:rPr lang="en-GB" sz="1400">
                <a:solidFill>
                  <a:srgbClr val="4B3241"/>
                </a:solidFill>
              </a:rPr>
              <a:t>Building Understanding</a:t>
            </a:r>
            <a:endParaRPr sz="1400">
              <a:solidFill>
                <a:srgbClr val="4B324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31"/>
          <p:cNvSpPr txBox="1"/>
          <p:nvPr>
            <p:ph type="title"/>
          </p:nvPr>
        </p:nvSpPr>
        <p:spPr>
          <a:xfrm>
            <a:off x="458975" y="445025"/>
            <a:ext cx="8226000" cy="814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solidFill>
                  <a:srgbClr val="4B3241"/>
                </a:solidFill>
              </a:rPr>
              <a:t>Where do these people work?</a:t>
            </a:r>
            <a:endParaRPr>
              <a:solidFill>
                <a:srgbClr val="4B3241"/>
              </a:solidFill>
            </a:endParaRPr>
          </a:p>
          <a:p>
            <a:pPr indent="0" lvl="0" marL="0" rtl="0" algn="l">
              <a:spcBef>
                <a:spcPts val="0"/>
              </a:spcBef>
              <a:spcAft>
                <a:spcPts val="0"/>
              </a:spcAft>
              <a:buNone/>
            </a:pPr>
            <a:r>
              <a:t/>
            </a:r>
            <a:endParaRPr>
              <a:solidFill>
                <a:srgbClr val="4B3241"/>
              </a:solidFill>
            </a:endParaRPr>
          </a:p>
          <a:p>
            <a:pPr indent="0" lvl="0" marL="0" rtl="0" algn="l">
              <a:spcBef>
                <a:spcPts val="0"/>
              </a:spcBef>
              <a:spcAft>
                <a:spcPts val="0"/>
              </a:spcAft>
              <a:buNone/>
            </a:pPr>
            <a:r>
              <a:t/>
            </a:r>
            <a:endParaRPr>
              <a:solidFill>
                <a:srgbClr val="4B3241"/>
              </a:solidFill>
            </a:endParaRPr>
          </a:p>
          <a:p>
            <a:pPr indent="0" lvl="0" marL="0" rtl="0" algn="l">
              <a:spcBef>
                <a:spcPts val="0"/>
              </a:spcBef>
              <a:spcAft>
                <a:spcPts val="0"/>
              </a:spcAft>
              <a:buNone/>
            </a:pPr>
            <a:r>
              <a:t/>
            </a:r>
            <a:endParaRPr>
              <a:solidFill>
                <a:srgbClr val="4B3241"/>
              </a:solidFill>
            </a:endParaRPr>
          </a:p>
        </p:txBody>
      </p:sp>
      <p:sp>
        <p:nvSpPr>
          <p:cNvPr id="179" name="Google Shape;179;p31"/>
          <p:cNvSpPr txBox="1"/>
          <p:nvPr>
            <p:ph idx="12" type="sldNum"/>
          </p:nvPr>
        </p:nvSpPr>
        <p:spPr>
          <a:xfrm>
            <a:off x="458971" y="4793325"/>
            <a:ext cx="720000" cy="180000"/>
          </a:xfrm>
          <a:prstGeom prst="rect">
            <a:avLst/>
          </a:prstGeom>
        </p:spPr>
        <p:txBody>
          <a:bodyPr anchorCtr="0" anchor="t" bIns="0" lIns="0" spcFirstLastPara="1" rIns="0" wrap="square" tIns="0">
            <a:noAutofit/>
          </a:bodyPr>
          <a:lstStyle/>
          <a:p>
            <a:pPr indent="0" lvl="0" marL="0" rtl="0" algn="l">
              <a:spcBef>
                <a:spcPts val="0"/>
              </a:spcBef>
              <a:spcAft>
                <a:spcPts val="0"/>
              </a:spcAft>
              <a:buClr>
                <a:srgbClr val="000000"/>
              </a:buClr>
              <a:buSzPts val="800"/>
              <a:buFont typeface="Arial"/>
              <a:buNone/>
            </a:pPr>
            <a:fld id="{00000000-1234-1234-1234-123412341234}" type="slidenum">
              <a:rPr lang="en-GB"/>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32"/>
          <p:cNvSpPr txBox="1"/>
          <p:nvPr>
            <p:ph type="title"/>
          </p:nvPr>
        </p:nvSpPr>
        <p:spPr>
          <a:xfrm>
            <a:off x="458975" y="445025"/>
            <a:ext cx="8226000" cy="814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solidFill>
                  <a:schemeClr val="dk2"/>
                </a:solidFill>
              </a:rPr>
              <a:t>What place is this?</a:t>
            </a:r>
            <a:endParaRPr>
              <a:solidFill>
                <a:schemeClr val="dk2"/>
              </a:solidFill>
            </a:endParaRPr>
          </a:p>
        </p:txBody>
      </p:sp>
      <p:sp>
        <p:nvSpPr>
          <p:cNvPr id="185" name="Google Shape;185;p32"/>
          <p:cNvSpPr txBox="1"/>
          <p:nvPr>
            <p:ph idx="12" type="sldNum"/>
          </p:nvPr>
        </p:nvSpPr>
        <p:spPr>
          <a:xfrm>
            <a:off x="458971" y="4793325"/>
            <a:ext cx="720000" cy="180000"/>
          </a:xfrm>
          <a:prstGeom prst="rect">
            <a:avLst/>
          </a:prstGeom>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GB">
                <a:solidFill>
                  <a:schemeClr val="dk2"/>
                </a:solidFill>
              </a:rPr>
              <a:t>‹#›</a:t>
            </a:fld>
            <a:endParaRPr>
              <a:solidFill>
                <a:schemeClr val="dk2"/>
              </a:solidFill>
            </a:endParaRPr>
          </a:p>
        </p:txBody>
      </p:sp>
      <p:pic>
        <p:nvPicPr>
          <p:cNvPr id="186" name="Google Shape;186;p32"/>
          <p:cNvPicPr preferRelativeResize="0"/>
          <p:nvPr/>
        </p:nvPicPr>
        <p:blipFill>
          <a:blip r:embed="rId3">
            <a:alphaModFix/>
          </a:blip>
          <a:stretch>
            <a:fillRect/>
          </a:stretch>
        </p:blipFill>
        <p:spPr>
          <a:xfrm>
            <a:off x="1742846" y="889675"/>
            <a:ext cx="5408909" cy="3579176"/>
          </a:xfrm>
          <a:prstGeom prst="rect">
            <a:avLst/>
          </a:prstGeom>
          <a:noFill/>
          <a:ln>
            <a:noFill/>
          </a:ln>
        </p:spPr>
      </p:pic>
      <p:sp>
        <p:nvSpPr>
          <p:cNvPr id="187" name="Google Shape;187;p32"/>
          <p:cNvSpPr txBox="1"/>
          <p:nvPr/>
        </p:nvSpPr>
        <p:spPr>
          <a:xfrm>
            <a:off x="3233925" y="4573775"/>
            <a:ext cx="3000000" cy="29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33"/>
          <p:cNvSpPr txBox="1"/>
          <p:nvPr>
            <p:ph type="title"/>
          </p:nvPr>
        </p:nvSpPr>
        <p:spPr>
          <a:xfrm>
            <a:off x="458975" y="445025"/>
            <a:ext cx="8226000" cy="814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solidFill>
                  <a:schemeClr val="dk2"/>
                </a:solidFill>
              </a:rPr>
              <a:t>Who works at the hospital?</a:t>
            </a:r>
            <a:endParaRPr>
              <a:solidFill>
                <a:schemeClr val="dk2"/>
              </a:solidFill>
            </a:endParaRPr>
          </a:p>
        </p:txBody>
      </p:sp>
      <p:sp>
        <p:nvSpPr>
          <p:cNvPr id="193" name="Google Shape;193;p33"/>
          <p:cNvSpPr txBox="1"/>
          <p:nvPr>
            <p:ph idx="12" type="sldNum"/>
          </p:nvPr>
        </p:nvSpPr>
        <p:spPr>
          <a:xfrm>
            <a:off x="458971" y="4793325"/>
            <a:ext cx="720000" cy="180000"/>
          </a:xfrm>
          <a:prstGeom prst="rect">
            <a:avLst/>
          </a:prstGeom>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GB">
                <a:solidFill>
                  <a:schemeClr val="dk2"/>
                </a:solidFill>
              </a:rPr>
              <a:t>‹#›</a:t>
            </a:fld>
            <a:endParaRPr>
              <a:solidFill>
                <a:schemeClr val="dk2"/>
              </a:solidFill>
            </a:endParaRPr>
          </a:p>
        </p:txBody>
      </p:sp>
      <p:sp>
        <p:nvSpPr>
          <p:cNvPr id="194" name="Google Shape;194;p33"/>
          <p:cNvSpPr txBox="1"/>
          <p:nvPr/>
        </p:nvSpPr>
        <p:spPr>
          <a:xfrm>
            <a:off x="3851850" y="4229700"/>
            <a:ext cx="1440300" cy="37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latin typeface="Montserrat"/>
                <a:ea typeface="Montserrat"/>
                <a:cs typeface="Montserrat"/>
                <a:sym typeface="Montserrat"/>
              </a:rPr>
              <a:t>   Nurse</a:t>
            </a:r>
            <a:endParaRPr b="1">
              <a:latin typeface="Montserrat"/>
              <a:ea typeface="Montserrat"/>
              <a:cs typeface="Montserrat"/>
              <a:sym typeface="Montserrat"/>
            </a:endParaRPr>
          </a:p>
        </p:txBody>
      </p:sp>
      <p:sp>
        <p:nvSpPr>
          <p:cNvPr id="195" name="Google Shape;195;p33"/>
          <p:cNvSpPr txBox="1"/>
          <p:nvPr/>
        </p:nvSpPr>
        <p:spPr>
          <a:xfrm>
            <a:off x="5846025" y="4229700"/>
            <a:ext cx="1440300" cy="37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latin typeface="Montserrat"/>
                <a:ea typeface="Montserrat"/>
                <a:cs typeface="Montserrat"/>
                <a:sym typeface="Montserrat"/>
              </a:rPr>
              <a:t>    Paramedic</a:t>
            </a:r>
            <a:endParaRPr b="1">
              <a:latin typeface="Montserrat"/>
              <a:ea typeface="Montserrat"/>
              <a:cs typeface="Montserrat"/>
              <a:sym typeface="Montserrat"/>
            </a:endParaRPr>
          </a:p>
        </p:txBody>
      </p:sp>
      <p:sp>
        <p:nvSpPr>
          <p:cNvPr id="196" name="Google Shape;196;p33"/>
          <p:cNvSpPr txBox="1"/>
          <p:nvPr/>
        </p:nvSpPr>
        <p:spPr>
          <a:xfrm>
            <a:off x="1129675" y="4229700"/>
            <a:ext cx="1440300" cy="37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latin typeface="Montserrat"/>
                <a:ea typeface="Montserrat"/>
                <a:cs typeface="Montserrat"/>
                <a:sym typeface="Montserrat"/>
              </a:rPr>
              <a:t>     Doctor</a:t>
            </a:r>
            <a:endParaRPr b="1">
              <a:latin typeface="Montserrat"/>
              <a:ea typeface="Montserrat"/>
              <a:cs typeface="Montserrat"/>
              <a:sym typeface="Montserrat"/>
            </a:endParaRPr>
          </a:p>
        </p:txBody>
      </p:sp>
      <p:pic>
        <p:nvPicPr>
          <p:cNvPr id="197" name="Google Shape;197;p33"/>
          <p:cNvPicPr preferRelativeResize="0"/>
          <p:nvPr/>
        </p:nvPicPr>
        <p:blipFill>
          <a:blip r:embed="rId3">
            <a:alphaModFix/>
          </a:blip>
          <a:stretch>
            <a:fillRect/>
          </a:stretch>
        </p:blipFill>
        <p:spPr>
          <a:xfrm>
            <a:off x="2828598" y="848325"/>
            <a:ext cx="3306426" cy="2187926"/>
          </a:xfrm>
          <a:prstGeom prst="rect">
            <a:avLst/>
          </a:prstGeom>
          <a:noFill/>
          <a:ln>
            <a:noFill/>
          </a:ln>
        </p:spPr>
      </p:pic>
      <p:sp>
        <p:nvSpPr>
          <p:cNvPr id="198" name="Google Shape;198;p33"/>
          <p:cNvSpPr txBox="1"/>
          <p:nvPr/>
        </p:nvSpPr>
        <p:spPr>
          <a:xfrm>
            <a:off x="6256950" y="1883225"/>
            <a:ext cx="3000000" cy="24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4"/>
          <p:cNvSpPr txBox="1"/>
          <p:nvPr>
            <p:ph type="title"/>
          </p:nvPr>
        </p:nvSpPr>
        <p:spPr>
          <a:xfrm>
            <a:off x="458975" y="445025"/>
            <a:ext cx="8226000" cy="814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solidFill>
                  <a:schemeClr val="dk2"/>
                </a:solidFill>
              </a:rPr>
              <a:t>What place is this?</a:t>
            </a:r>
            <a:endParaRPr>
              <a:solidFill>
                <a:schemeClr val="dk2"/>
              </a:solidFill>
            </a:endParaRPr>
          </a:p>
          <a:p>
            <a:pPr indent="0" lvl="0" marL="0" rtl="0" algn="l">
              <a:spcBef>
                <a:spcPts val="0"/>
              </a:spcBef>
              <a:spcAft>
                <a:spcPts val="0"/>
              </a:spcAft>
              <a:buNone/>
            </a:pPr>
            <a:r>
              <a:t/>
            </a:r>
            <a:endParaRPr/>
          </a:p>
        </p:txBody>
      </p:sp>
      <p:sp>
        <p:nvSpPr>
          <p:cNvPr id="204" name="Google Shape;204;p34"/>
          <p:cNvSpPr txBox="1"/>
          <p:nvPr>
            <p:ph idx="12" type="sldNum"/>
          </p:nvPr>
        </p:nvSpPr>
        <p:spPr>
          <a:xfrm>
            <a:off x="458971" y="4793325"/>
            <a:ext cx="720000" cy="180000"/>
          </a:xfrm>
          <a:prstGeom prst="rect">
            <a:avLst/>
          </a:prstGeom>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GB">
                <a:solidFill>
                  <a:schemeClr val="dk2"/>
                </a:solidFill>
              </a:rPr>
              <a:t>‹#›</a:t>
            </a:fld>
            <a:endParaRPr>
              <a:solidFill>
                <a:schemeClr val="dk2"/>
              </a:solidFill>
            </a:endParaRPr>
          </a:p>
        </p:txBody>
      </p:sp>
      <p:pic>
        <p:nvPicPr>
          <p:cNvPr id="205" name="Google Shape;205;p34"/>
          <p:cNvPicPr preferRelativeResize="0"/>
          <p:nvPr/>
        </p:nvPicPr>
        <p:blipFill>
          <a:blip r:embed="rId3">
            <a:alphaModFix/>
          </a:blip>
          <a:stretch>
            <a:fillRect/>
          </a:stretch>
        </p:blipFill>
        <p:spPr>
          <a:xfrm>
            <a:off x="2122671" y="921325"/>
            <a:ext cx="4772961" cy="3579176"/>
          </a:xfrm>
          <a:prstGeom prst="rect">
            <a:avLst/>
          </a:prstGeom>
          <a:noFill/>
          <a:ln>
            <a:noFill/>
          </a:ln>
        </p:spPr>
      </p:pic>
      <p:sp>
        <p:nvSpPr>
          <p:cNvPr id="206" name="Google Shape;206;p34"/>
          <p:cNvSpPr txBox="1"/>
          <p:nvPr/>
        </p:nvSpPr>
        <p:spPr>
          <a:xfrm>
            <a:off x="3009150" y="4542100"/>
            <a:ext cx="3000000" cy="39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800">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5"/>
          <p:cNvSpPr txBox="1"/>
          <p:nvPr>
            <p:ph type="title"/>
          </p:nvPr>
        </p:nvSpPr>
        <p:spPr>
          <a:xfrm>
            <a:off x="458975" y="445025"/>
            <a:ext cx="8226000" cy="814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solidFill>
                  <a:schemeClr val="dk2"/>
                </a:solidFill>
              </a:rPr>
              <a:t>Who works at the doctors surgery?</a:t>
            </a:r>
            <a:endParaRPr>
              <a:solidFill>
                <a:schemeClr val="dk2"/>
              </a:solidFill>
            </a:endParaRPr>
          </a:p>
          <a:p>
            <a:pPr indent="0" lvl="0" marL="0" rtl="0" algn="l">
              <a:spcBef>
                <a:spcPts val="0"/>
              </a:spcBef>
              <a:spcAft>
                <a:spcPts val="0"/>
              </a:spcAft>
              <a:buNone/>
            </a:pPr>
            <a:r>
              <a:t/>
            </a:r>
            <a:endParaRPr/>
          </a:p>
        </p:txBody>
      </p:sp>
      <p:sp>
        <p:nvSpPr>
          <p:cNvPr id="212" name="Google Shape;212;p35"/>
          <p:cNvSpPr txBox="1"/>
          <p:nvPr>
            <p:ph idx="12" type="sldNum"/>
          </p:nvPr>
        </p:nvSpPr>
        <p:spPr>
          <a:xfrm>
            <a:off x="458971" y="4793325"/>
            <a:ext cx="720000" cy="180000"/>
          </a:xfrm>
          <a:prstGeom prst="rect">
            <a:avLst/>
          </a:prstGeom>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GB">
                <a:solidFill>
                  <a:schemeClr val="dk2"/>
                </a:solidFill>
              </a:rPr>
              <a:t>‹#›</a:t>
            </a:fld>
            <a:endParaRPr>
              <a:solidFill>
                <a:schemeClr val="dk2"/>
              </a:solidFill>
            </a:endParaRPr>
          </a:p>
        </p:txBody>
      </p:sp>
      <p:sp>
        <p:nvSpPr>
          <p:cNvPr id="213" name="Google Shape;213;p35"/>
          <p:cNvSpPr txBox="1"/>
          <p:nvPr/>
        </p:nvSpPr>
        <p:spPr>
          <a:xfrm>
            <a:off x="5013075" y="4419600"/>
            <a:ext cx="1440300" cy="37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latin typeface="Montserrat"/>
                <a:ea typeface="Montserrat"/>
                <a:cs typeface="Montserrat"/>
                <a:sym typeface="Montserrat"/>
              </a:rPr>
              <a:t>  Nurse</a:t>
            </a:r>
            <a:endParaRPr b="1">
              <a:latin typeface="Montserrat"/>
              <a:ea typeface="Montserrat"/>
              <a:cs typeface="Montserrat"/>
              <a:sym typeface="Montserrat"/>
            </a:endParaRPr>
          </a:p>
        </p:txBody>
      </p:sp>
      <p:sp>
        <p:nvSpPr>
          <p:cNvPr id="214" name="Google Shape;214;p35"/>
          <p:cNvSpPr txBox="1"/>
          <p:nvPr/>
        </p:nvSpPr>
        <p:spPr>
          <a:xfrm>
            <a:off x="2829750" y="4419600"/>
            <a:ext cx="1440300" cy="37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latin typeface="Montserrat"/>
                <a:ea typeface="Montserrat"/>
                <a:cs typeface="Montserrat"/>
                <a:sym typeface="Montserrat"/>
              </a:rPr>
              <a:t>Doctor</a:t>
            </a:r>
            <a:endParaRPr b="1">
              <a:latin typeface="Montserrat"/>
              <a:ea typeface="Montserrat"/>
              <a:cs typeface="Montserrat"/>
              <a:sym typeface="Montserrat"/>
            </a:endParaRPr>
          </a:p>
        </p:txBody>
      </p:sp>
      <p:pic>
        <p:nvPicPr>
          <p:cNvPr id="215" name="Google Shape;215;p35"/>
          <p:cNvPicPr preferRelativeResize="0"/>
          <p:nvPr/>
        </p:nvPicPr>
        <p:blipFill>
          <a:blip r:embed="rId3">
            <a:alphaModFix/>
          </a:blip>
          <a:stretch>
            <a:fillRect/>
          </a:stretch>
        </p:blipFill>
        <p:spPr>
          <a:xfrm>
            <a:off x="3014837" y="937150"/>
            <a:ext cx="2790472" cy="209255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36"/>
          <p:cNvSpPr txBox="1"/>
          <p:nvPr>
            <p:ph type="title"/>
          </p:nvPr>
        </p:nvSpPr>
        <p:spPr>
          <a:xfrm>
            <a:off x="458975" y="445025"/>
            <a:ext cx="8226000" cy="814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solidFill>
                  <a:schemeClr val="dk2"/>
                </a:solidFill>
              </a:rPr>
              <a:t>What place is this?</a:t>
            </a:r>
            <a:endParaRPr>
              <a:solidFill>
                <a:schemeClr val="dk2"/>
              </a:solidFill>
            </a:endParaRPr>
          </a:p>
          <a:p>
            <a:pPr indent="0" lvl="0" marL="0" rtl="0" algn="l">
              <a:spcBef>
                <a:spcPts val="0"/>
              </a:spcBef>
              <a:spcAft>
                <a:spcPts val="0"/>
              </a:spcAft>
              <a:buNone/>
            </a:pPr>
            <a:r>
              <a:t/>
            </a:r>
            <a:endParaRPr/>
          </a:p>
        </p:txBody>
      </p:sp>
      <p:sp>
        <p:nvSpPr>
          <p:cNvPr id="221" name="Google Shape;221;p36"/>
          <p:cNvSpPr txBox="1"/>
          <p:nvPr>
            <p:ph idx="12" type="sldNum"/>
          </p:nvPr>
        </p:nvSpPr>
        <p:spPr>
          <a:xfrm>
            <a:off x="458971" y="4793325"/>
            <a:ext cx="720000" cy="180000"/>
          </a:xfrm>
          <a:prstGeom prst="rect">
            <a:avLst/>
          </a:prstGeom>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GB">
                <a:solidFill>
                  <a:schemeClr val="dk2"/>
                </a:solidFill>
              </a:rPr>
              <a:t>‹#›</a:t>
            </a:fld>
            <a:endParaRPr>
              <a:solidFill>
                <a:schemeClr val="dk2"/>
              </a:solidFill>
            </a:endParaRPr>
          </a:p>
        </p:txBody>
      </p:sp>
      <p:pic>
        <p:nvPicPr>
          <p:cNvPr id="222" name="Google Shape;222;p36"/>
          <p:cNvPicPr preferRelativeResize="0"/>
          <p:nvPr/>
        </p:nvPicPr>
        <p:blipFill>
          <a:blip r:embed="rId3">
            <a:alphaModFix/>
          </a:blip>
          <a:stretch>
            <a:fillRect/>
          </a:stretch>
        </p:blipFill>
        <p:spPr>
          <a:xfrm>
            <a:off x="1724646" y="840413"/>
            <a:ext cx="5370861" cy="3579175"/>
          </a:xfrm>
          <a:prstGeom prst="rect">
            <a:avLst/>
          </a:prstGeom>
          <a:noFill/>
          <a:ln>
            <a:noFill/>
          </a:ln>
        </p:spPr>
      </p:pic>
      <p:sp>
        <p:nvSpPr>
          <p:cNvPr id="223" name="Google Shape;223;p36"/>
          <p:cNvSpPr txBox="1"/>
          <p:nvPr/>
        </p:nvSpPr>
        <p:spPr>
          <a:xfrm>
            <a:off x="3370975" y="4419600"/>
            <a:ext cx="3000000" cy="3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800">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37"/>
          <p:cNvSpPr txBox="1"/>
          <p:nvPr>
            <p:ph type="title"/>
          </p:nvPr>
        </p:nvSpPr>
        <p:spPr>
          <a:xfrm>
            <a:off x="458975" y="445025"/>
            <a:ext cx="8226000" cy="814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solidFill>
                  <a:schemeClr val="dk2"/>
                </a:solidFill>
              </a:rPr>
              <a:t>Who works at the dentist?</a:t>
            </a:r>
            <a:endParaRPr>
              <a:solidFill>
                <a:schemeClr val="dk2"/>
              </a:solidFill>
            </a:endParaRPr>
          </a:p>
          <a:p>
            <a:pPr indent="0" lvl="0" marL="0" rtl="0" algn="l">
              <a:spcBef>
                <a:spcPts val="0"/>
              </a:spcBef>
              <a:spcAft>
                <a:spcPts val="0"/>
              </a:spcAft>
              <a:buNone/>
            </a:pPr>
            <a:r>
              <a:t/>
            </a:r>
            <a:endParaRPr/>
          </a:p>
        </p:txBody>
      </p:sp>
      <p:sp>
        <p:nvSpPr>
          <p:cNvPr id="229" name="Google Shape;229;p37"/>
          <p:cNvSpPr txBox="1"/>
          <p:nvPr>
            <p:ph idx="12" type="sldNum"/>
          </p:nvPr>
        </p:nvSpPr>
        <p:spPr>
          <a:xfrm>
            <a:off x="458971" y="4793325"/>
            <a:ext cx="720000" cy="180000"/>
          </a:xfrm>
          <a:prstGeom prst="rect">
            <a:avLst/>
          </a:prstGeom>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GB">
                <a:solidFill>
                  <a:schemeClr val="dk2"/>
                </a:solidFill>
              </a:rPr>
              <a:t>‹#›</a:t>
            </a:fld>
            <a:endParaRPr>
              <a:solidFill>
                <a:schemeClr val="dk2"/>
              </a:solidFill>
            </a:endParaRPr>
          </a:p>
        </p:txBody>
      </p:sp>
      <p:sp>
        <p:nvSpPr>
          <p:cNvPr id="230" name="Google Shape;230;p37"/>
          <p:cNvSpPr txBox="1"/>
          <p:nvPr/>
        </p:nvSpPr>
        <p:spPr>
          <a:xfrm>
            <a:off x="3857775" y="4455050"/>
            <a:ext cx="1440300" cy="37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latin typeface="Montserrat"/>
                <a:ea typeface="Montserrat"/>
                <a:cs typeface="Montserrat"/>
                <a:sym typeface="Montserrat"/>
              </a:rPr>
              <a:t>Dentist</a:t>
            </a:r>
            <a:endParaRPr b="1">
              <a:latin typeface="Montserrat"/>
              <a:ea typeface="Montserrat"/>
              <a:cs typeface="Montserrat"/>
              <a:sym typeface="Montserrat"/>
            </a:endParaRPr>
          </a:p>
        </p:txBody>
      </p:sp>
      <p:pic>
        <p:nvPicPr>
          <p:cNvPr id="231" name="Google Shape;231;p37"/>
          <p:cNvPicPr preferRelativeResize="0"/>
          <p:nvPr/>
        </p:nvPicPr>
        <p:blipFill>
          <a:blip r:embed="rId3">
            <a:alphaModFix/>
          </a:blip>
          <a:stretch>
            <a:fillRect/>
          </a:stretch>
        </p:blipFill>
        <p:spPr>
          <a:xfrm>
            <a:off x="2390275" y="810550"/>
            <a:ext cx="3687750" cy="24575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38"/>
          <p:cNvSpPr txBox="1"/>
          <p:nvPr>
            <p:ph type="title"/>
          </p:nvPr>
        </p:nvSpPr>
        <p:spPr>
          <a:xfrm>
            <a:off x="458975" y="445025"/>
            <a:ext cx="8226000" cy="814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solidFill>
                  <a:schemeClr val="dk2"/>
                </a:solidFill>
              </a:rPr>
              <a:t>What happens at the hospital?</a:t>
            </a:r>
            <a:endParaRPr>
              <a:solidFill>
                <a:schemeClr val="dk2"/>
              </a:solidFill>
            </a:endParaRPr>
          </a:p>
        </p:txBody>
      </p:sp>
      <p:sp>
        <p:nvSpPr>
          <p:cNvPr id="237" name="Google Shape;237;p38"/>
          <p:cNvSpPr txBox="1"/>
          <p:nvPr>
            <p:ph idx="12" type="sldNum"/>
          </p:nvPr>
        </p:nvSpPr>
        <p:spPr>
          <a:xfrm>
            <a:off x="458971" y="4793325"/>
            <a:ext cx="720000" cy="180000"/>
          </a:xfrm>
          <a:prstGeom prst="rect">
            <a:avLst/>
          </a:prstGeom>
        </p:spPr>
        <p:txBody>
          <a:bodyPr anchorCtr="0" anchor="t" bIns="0" lIns="0" spcFirstLastPara="1" rIns="0" wrap="square" tIns="0">
            <a:noAutofit/>
          </a:bodyPr>
          <a:lstStyle/>
          <a:p>
            <a:pPr indent="0" lvl="0" marL="0" rtl="0" algn="l">
              <a:spcBef>
                <a:spcPts val="0"/>
              </a:spcBef>
              <a:spcAft>
                <a:spcPts val="0"/>
              </a:spcAft>
              <a:buClr>
                <a:srgbClr val="000000"/>
              </a:buClr>
              <a:buSzPts val="800"/>
              <a:buFont typeface="Arial"/>
              <a:buNone/>
            </a:pPr>
            <a:fld id="{00000000-1234-1234-1234-123412341234}" type="slidenum">
              <a:rPr lang="en-GB"/>
              <a:t>‹#›</a:t>
            </a:fld>
            <a:endParaRPr/>
          </a:p>
        </p:txBody>
      </p:sp>
      <p:graphicFrame>
        <p:nvGraphicFramePr>
          <p:cNvPr id="238" name="Google Shape;238;p38"/>
          <p:cNvGraphicFramePr/>
          <p:nvPr/>
        </p:nvGraphicFramePr>
        <p:xfrm>
          <a:off x="790575" y="1481150"/>
          <a:ext cx="3000000" cy="3000000"/>
        </p:xfrm>
        <a:graphic>
          <a:graphicData uri="http://schemas.openxmlformats.org/drawingml/2006/table">
            <a:tbl>
              <a:tblPr>
                <a:noFill/>
                <a:tableStyleId>{569AF238-A12A-4DA7-AED2-BAA6DE4D6CA8}</a:tableStyleId>
              </a:tblPr>
              <a:tblGrid>
                <a:gridCol w="2413000"/>
                <a:gridCol w="2413000"/>
                <a:gridCol w="2413000"/>
              </a:tblGrid>
              <a:tr h="1536125">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1536125">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bl>
          </a:graphicData>
        </a:graphic>
      </p:graphicFrame>
      <p:pic>
        <p:nvPicPr>
          <p:cNvPr id="239" name="Google Shape;239;p38"/>
          <p:cNvPicPr preferRelativeResize="0"/>
          <p:nvPr/>
        </p:nvPicPr>
        <p:blipFill>
          <a:blip r:embed="rId3">
            <a:alphaModFix/>
          </a:blip>
          <a:stretch>
            <a:fillRect/>
          </a:stretch>
        </p:blipFill>
        <p:spPr>
          <a:xfrm>
            <a:off x="7278472" y="25076"/>
            <a:ext cx="1865526" cy="12344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39"/>
          <p:cNvSpPr txBox="1"/>
          <p:nvPr>
            <p:ph type="title"/>
          </p:nvPr>
        </p:nvSpPr>
        <p:spPr>
          <a:xfrm>
            <a:off x="459000" y="476200"/>
            <a:ext cx="8226000" cy="814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solidFill>
                  <a:schemeClr val="dk2"/>
                </a:solidFill>
              </a:rPr>
              <a:t>What happens at the doctors?</a:t>
            </a:r>
            <a:endParaRPr>
              <a:solidFill>
                <a:schemeClr val="dk2"/>
              </a:solidFill>
            </a:endParaRPr>
          </a:p>
        </p:txBody>
      </p:sp>
      <p:sp>
        <p:nvSpPr>
          <p:cNvPr id="245" name="Google Shape;245;p39"/>
          <p:cNvSpPr txBox="1"/>
          <p:nvPr>
            <p:ph idx="12" type="sldNum"/>
          </p:nvPr>
        </p:nvSpPr>
        <p:spPr>
          <a:xfrm>
            <a:off x="458971" y="4793325"/>
            <a:ext cx="720000" cy="180000"/>
          </a:xfrm>
          <a:prstGeom prst="rect">
            <a:avLst/>
          </a:prstGeom>
        </p:spPr>
        <p:txBody>
          <a:bodyPr anchorCtr="0" anchor="t" bIns="0" lIns="0" spcFirstLastPara="1" rIns="0" wrap="square" tIns="0">
            <a:noAutofit/>
          </a:bodyPr>
          <a:lstStyle/>
          <a:p>
            <a:pPr indent="0" lvl="0" marL="0" rtl="0" algn="l">
              <a:spcBef>
                <a:spcPts val="0"/>
              </a:spcBef>
              <a:spcAft>
                <a:spcPts val="0"/>
              </a:spcAft>
              <a:buClr>
                <a:srgbClr val="000000"/>
              </a:buClr>
              <a:buSzPts val="800"/>
              <a:buFont typeface="Arial"/>
              <a:buNone/>
            </a:pPr>
            <a:fld id="{00000000-1234-1234-1234-123412341234}" type="slidenum">
              <a:rPr lang="en-GB"/>
              <a:t>‹#›</a:t>
            </a:fld>
            <a:endParaRPr/>
          </a:p>
        </p:txBody>
      </p:sp>
      <p:graphicFrame>
        <p:nvGraphicFramePr>
          <p:cNvPr id="246" name="Google Shape;246;p39"/>
          <p:cNvGraphicFramePr/>
          <p:nvPr/>
        </p:nvGraphicFramePr>
        <p:xfrm>
          <a:off x="827825" y="1447800"/>
          <a:ext cx="3000000" cy="3000000"/>
        </p:xfrm>
        <a:graphic>
          <a:graphicData uri="http://schemas.openxmlformats.org/drawingml/2006/table">
            <a:tbl>
              <a:tblPr>
                <a:noFill/>
                <a:tableStyleId>{569AF238-A12A-4DA7-AED2-BAA6DE4D6CA8}</a:tableStyleId>
              </a:tblPr>
              <a:tblGrid>
                <a:gridCol w="2413000"/>
                <a:gridCol w="2413000"/>
                <a:gridCol w="2413000"/>
              </a:tblGrid>
              <a:tr h="1450525">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1450525">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bl>
          </a:graphicData>
        </a:graphic>
      </p:graphicFrame>
      <p:pic>
        <p:nvPicPr>
          <p:cNvPr id="247" name="Google Shape;247;p39"/>
          <p:cNvPicPr preferRelativeResize="0"/>
          <p:nvPr/>
        </p:nvPicPr>
        <p:blipFill>
          <a:blip r:embed="rId3">
            <a:alphaModFix/>
          </a:blip>
          <a:stretch>
            <a:fillRect/>
          </a:stretch>
        </p:blipFill>
        <p:spPr>
          <a:xfrm>
            <a:off x="7513584" y="0"/>
            <a:ext cx="1581870" cy="118622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40"/>
          <p:cNvSpPr txBox="1"/>
          <p:nvPr>
            <p:ph type="title"/>
          </p:nvPr>
        </p:nvSpPr>
        <p:spPr>
          <a:xfrm>
            <a:off x="458975" y="445025"/>
            <a:ext cx="8226000" cy="814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solidFill>
                  <a:schemeClr val="dk2"/>
                </a:solidFill>
              </a:rPr>
              <a:t>What happens at the dentist?</a:t>
            </a:r>
            <a:endParaRPr>
              <a:solidFill>
                <a:schemeClr val="dk2"/>
              </a:solidFill>
            </a:endParaRPr>
          </a:p>
        </p:txBody>
      </p:sp>
      <p:sp>
        <p:nvSpPr>
          <p:cNvPr id="253" name="Google Shape;253;p40"/>
          <p:cNvSpPr txBox="1"/>
          <p:nvPr>
            <p:ph idx="12" type="sldNum"/>
          </p:nvPr>
        </p:nvSpPr>
        <p:spPr>
          <a:xfrm>
            <a:off x="458971" y="4793325"/>
            <a:ext cx="720000" cy="180000"/>
          </a:xfrm>
          <a:prstGeom prst="rect">
            <a:avLst/>
          </a:prstGeom>
        </p:spPr>
        <p:txBody>
          <a:bodyPr anchorCtr="0" anchor="t" bIns="0" lIns="0" spcFirstLastPara="1" rIns="0" wrap="square" tIns="0">
            <a:noAutofit/>
          </a:bodyPr>
          <a:lstStyle/>
          <a:p>
            <a:pPr indent="0" lvl="0" marL="0" rtl="0" algn="l">
              <a:spcBef>
                <a:spcPts val="0"/>
              </a:spcBef>
              <a:spcAft>
                <a:spcPts val="0"/>
              </a:spcAft>
              <a:buClr>
                <a:srgbClr val="000000"/>
              </a:buClr>
              <a:buSzPts val="800"/>
              <a:buFont typeface="Arial"/>
              <a:buNone/>
            </a:pPr>
            <a:fld id="{00000000-1234-1234-1234-123412341234}" type="slidenum">
              <a:rPr lang="en-GB"/>
              <a:t>‹#›</a:t>
            </a:fld>
            <a:endParaRPr/>
          </a:p>
        </p:txBody>
      </p:sp>
      <p:graphicFrame>
        <p:nvGraphicFramePr>
          <p:cNvPr id="254" name="Google Shape;254;p40"/>
          <p:cNvGraphicFramePr/>
          <p:nvPr/>
        </p:nvGraphicFramePr>
        <p:xfrm>
          <a:off x="882375" y="1259525"/>
          <a:ext cx="3000000" cy="3000000"/>
        </p:xfrm>
        <a:graphic>
          <a:graphicData uri="http://schemas.openxmlformats.org/drawingml/2006/table">
            <a:tbl>
              <a:tblPr>
                <a:noFill/>
                <a:tableStyleId>{569AF238-A12A-4DA7-AED2-BAA6DE4D6CA8}</a:tableStyleId>
              </a:tblPr>
              <a:tblGrid>
                <a:gridCol w="2413000"/>
                <a:gridCol w="2413000"/>
                <a:gridCol w="2413000"/>
              </a:tblGrid>
              <a:tr h="14993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14993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bl>
          </a:graphicData>
        </a:graphic>
      </p:graphicFrame>
      <p:pic>
        <p:nvPicPr>
          <p:cNvPr id="255" name="Google Shape;255;p40"/>
          <p:cNvPicPr preferRelativeResize="0"/>
          <p:nvPr/>
        </p:nvPicPr>
        <p:blipFill>
          <a:blip r:embed="rId3">
            <a:alphaModFix/>
          </a:blip>
          <a:stretch>
            <a:fillRect/>
          </a:stretch>
        </p:blipFill>
        <p:spPr>
          <a:xfrm>
            <a:off x="7620300" y="0"/>
            <a:ext cx="1523699" cy="10154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23"/>
          <p:cNvSpPr txBox="1"/>
          <p:nvPr>
            <p:ph type="title"/>
          </p:nvPr>
        </p:nvSpPr>
        <p:spPr>
          <a:xfrm>
            <a:off x="458975" y="2164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Unit 4- Community Living</a:t>
            </a:r>
            <a:endParaRPr>
              <a:solidFill>
                <a:schemeClr val="dk2"/>
              </a:solidFill>
            </a:endParaRPr>
          </a:p>
        </p:txBody>
      </p:sp>
      <p:sp>
        <p:nvSpPr>
          <p:cNvPr id="111" name="Google Shape;111;p23"/>
          <p:cNvSpPr txBox="1"/>
          <p:nvPr>
            <p:ph idx="1" type="subTitle"/>
          </p:nvPr>
        </p:nvSpPr>
        <p:spPr>
          <a:xfrm>
            <a:off x="458975" y="676150"/>
            <a:ext cx="3128400" cy="6309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0000">
            <a:noAutofit/>
          </a:bodyPr>
          <a:lstStyle/>
          <a:p>
            <a:pPr indent="0" lvl="0" marL="0" rtl="0" algn="l">
              <a:lnSpc>
                <a:spcPct val="130000"/>
              </a:lnSpc>
              <a:spcBef>
                <a:spcPts val="0"/>
              </a:spcBef>
              <a:spcAft>
                <a:spcPts val="0"/>
              </a:spcAft>
              <a:buSzPts val="1600"/>
              <a:buNone/>
            </a:pPr>
            <a:r>
              <a:rPr lang="en-GB" sz="1500">
                <a:solidFill>
                  <a:schemeClr val="dk2"/>
                </a:solidFill>
              </a:rPr>
              <a:t>Lesson 1- Knowing which shop to buy from</a:t>
            </a:r>
            <a:endParaRPr sz="1500">
              <a:solidFill>
                <a:schemeClr val="dk2"/>
              </a:solidFill>
            </a:endParaRPr>
          </a:p>
        </p:txBody>
      </p:sp>
      <p:sp>
        <p:nvSpPr>
          <p:cNvPr id="112" name="Google Shape;112;p23"/>
          <p:cNvSpPr txBox="1"/>
          <p:nvPr>
            <p:ph idx="2" type="body"/>
          </p:nvPr>
        </p:nvSpPr>
        <p:spPr>
          <a:xfrm>
            <a:off x="458975" y="1308075"/>
            <a:ext cx="3951000" cy="6309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1000"/>
              </a:spcAft>
              <a:buSzPts val="1600"/>
              <a:buNone/>
            </a:pPr>
            <a:r>
              <a:rPr lang="en-GB"/>
              <a:t>Which shops sell what items? Matching shopping to shops.</a:t>
            </a:r>
            <a:endParaRPr/>
          </a:p>
        </p:txBody>
      </p:sp>
      <p:sp>
        <p:nvSpPr>
          <p:cNvPr id="113" name="Google Shape;113;p23"/>
          <p:cNvSpPr txBox="1"/>
          <p:nvPr>
            <p:ph idx="3" type="subTitle"/>
          </p:nvPr>
        </p:nvSpPr>
        <p:spPr>
          <a:xfrm>
            <a:off x="4734000" y="676150"/>
            <a:ext cx="3128400" cy="6309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0000">
            <a:noAutofit/>
          </a:bodyPr>
          <a:lstStyle/>
          <a:p>
            <a:pPr indent="0" lvl="0" marL="0" rtl="0" algn="l">
              <a:lnSpc>
                <a:spcPct val="130000"/>
              </a:lnSpc>
              <a:spcBef>
                <a:spcPts val="0"/>
              </a:spcBef>
              <a:spcAft>
                <a:spcPts val="0"/>
              </a:spcAft>
              <a:buSzPts val="1600"/>
              <a:buNone/>
            </a:pPr>
            <a:r>
              <a:rPr lang="en-GB" sz="1500">
                <a:solidFill>
                  <a:schemeClr val="dk2"/>
                </a:solidFill>
              </a:rPr>
              <a:t>Lesson 2- Shopping in the supermarket</a:t>
            </a:r>
            <a:endParaRPr sz="1500">
              <a:solidFill>
                <a:schemeClr val="dk2"/>
              </a:solidFill>
            </a:endParaRPr>
          </a:p>
        </p:txBody>
      </p:sp>
      <p:sp>
        <p:nvSpPr>
          <p:cNvPr id="114" name="Google Shape;114;p23"/>
          <p:cNvSpPr txBox="1"/>
          <p:nvPr>
            <p:ph idx="4" type="body"/>
          </p:nvPr>
        </p:nvSpPr>
        <p:spPr>
          <a:xfrm>
            <a:off x="4734000" y="1308075"/>
            <a:ext cx="3951000" cy="6309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1000"/>
              </a:spcAft>
              <a:buSzPts val="1600"/>
              <a:buNone/>
            </a:pPr>
            <a:r>
              <a:rPr lang="en-GB"/>
              <a:t>Writing a shopping list, choosing the correct isle and counting money. </a:t>
            </a:r>
            <a:endParaRPr/>
          </a:p>
        </p:txBody>
      </p:sp>
      <p:sp>
        <p:nvSpPr>
          <p:cNvPr id="115" name="Google Shape;115;p23"/>
          <p:cNvSpPr txBox="1"/>
          <p:nvPr>
            <p:ph idx="5" type="subTitle"/>
          </p:nvPr>
        </p:nvSpPr>
        <p:spPr>
          <a:xfrm>
            <a:off x="458975" y="2190375"/>
            <a:ext cx="3128400" cy="6696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0000">
            <a:noAutofit/>
          </a:bodyPr>
          <a:lstStyle/>
          <a:p>
            <a:pPr indent="0" lvl="0" marL="0" rtl="0" algn="l">
              <a:lnSpc>
                <a:spcPct val="130000"/>
              </a:lnSpc>
              <a:spcBef>
                <a:spcPts val="0"/>
              </a:spcBef>
              <a:spcAft>
                <a:spcPts val="0"/>
              </a:spcAft>
              <a:buSzPts val="1600"/>
              <a:buNone/>
            </a:pPr>
            <a:r>
              <a:rPr lang="en-GB" sz="1500">
                <a:solidFill>
                  <a:schemeClr val="dk2"/>
                </a:solidFill>
              </a:rPr>
              <a:t>Lesson 3- What’s on the high street?</a:t>
            </a:r>
            <a:endParaRPr sz="1500">
              <a:solidFill>
                <a:schemeClr val="dk2"/>
              </a:solidFill>
            </a:endParaRPr>
          </a:p>
        </p:txBody>
      </p:sp>
      <p:sp>
        <p:nvSpPr>
          <p:cNvPr id="116" name="Google Shape;116;p23"/>
          <p:cNvSpPr txBox="1"/>
          <p:nvPr>
            <p:ph idx="6" type="body"/>
          </p:nvPr>
        </p:nvSpPr>
        <p:spPr>
          <a:xfrm>
            <a:off x="458975" y="2898500"/>
            <a:ext cx="3951000" cy="6309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1000"/>
              </a:spcAft>
              <a:buSzPts val="1600"/>
              <a:buNone/>
            </a:pPr>
            <a:r>
              <a:rPr lang="en-GB"/>
              <a:t>Recognising and locating places of interest on a high street. </a:t>
            </a:r>
            <a:endParaRPr/>
          </a:p>
        </p:txBody>
      </p:sp>
      <p:sp>
        <p:nvSpPr>
          <p:cNvPr id="117" name="Google Shape;117;p23"/>
          <p:cNvSpPr txBox="1"/>
          <p:nvPr>
            <p:ph idx="7" type="subTitle"/>
          </p:nvPr>
        </p:nvSpPr>
        <p:spPr>
          <a:xfrm>
            <a:off x="4734000" y="2190375"/>
            <a:ext cx="3128400" cy="6696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0000">
            <a:noAutofit/>
          </a:bodyPr>
          <a:lstStyle/>
          <a:p>
            <a:pPr indent="0" lvl="0" marL="0" rtl="0" algn="l">
              <a:lnSpc>
                <a:spcPct val="130000"/>
              </a:lnSpc>
              <a:spcBef>
                <a:spcPts val="0"/>
              </a:spcBef>
              <a:spcAft>
                <a:spcPts val="0"/>
              </a:spcAft>
              <a:buSzPts val="1600"/>
              <a:buNone/>
            </a:pPr>
            <a:r>
              <a:rPr lang="en-GB">
                <a:solidFill>
                  <a:schemeClr val="dk2"/>
                </a:solidFill>
              </a:rPr>
              <a:t>Lesson 4- Familiar health services</a:t>
            </a:r>
            <a:endParaRPr>
              <a:solidFill>
                <a:schemeClr val="dk2"/>
              </a:solidFill>
            </a:endParaRPr>
          </a:p>
        </p:txBody>
      </p:sp>
      <p:sp>
        <p:nvSpPr>
          <p:cNvPr id="118" name="Google Shape;118;p23"/>
          <p:cNvSpPr txBox="1"/>
          <p:nvPr>
            <p:ph idx="8" type="body"/>
          </p:nvPr>
        </p:nvSpPr>
        <p:spPr>
          <a:xfrm>
            <a:off x="4734000" y="2898500"/>
            <a:ext cx="3951000" cy="6309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1000"/>
              </a:spcAft>
              <a:buSzPts val="1600"/>
              <a:buNone/>
            </a:pPr>
            <a:r>
              <a:rPr lang="en-GB" sz="1500"/>
              <a:t>Recognising familiar health professionals and matching jobs to their roles.</a:t>
            </a:r>
            <a:endParaRPr sz="1500"/>
          </a:p>
        </p:txBody>
      </p:sp>
      <p:sp>
        <p:nvSpPr>
          <p:cNvPr id="119" name="Google Shape;119;p23"/>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800"/>
              <a:buFont typeface="Arial"/>
              <a:buNone/>
            </a:pPr>
            <a:fld id="{00000000-1234-1234-1234-123412341234}" type="slidenum">
              <a:rPr lang="en-GB">
                <a:solidFill>
                  <a:schemeClr val="dk2"/>
                </a:solidFill>
              </a:rPr>
              <a:t>‹#›</a:t>
            </a:fld>
            <a:endParaRPr>
              <a:solidFill>
                <a:schemeClr val="dk2"/>
              </a:solidFill>
            </a:endParaRPr>
          </a:p>
        </p:txBody>
      </p:sp>
      <p:sp>
        <p:nvSpPr>
          <p:cNvPr id="120" name="Google Shape;120;p23"/>
          <p:cNvSpPr txBox="1"/>
          <p:nvPr>
            <p:ph idx="5" type="subTitle"/>
          </p:nvPr>
        </p:nvSpPr>
        <p:spPr>
          <a:xfrm>
            <a:off x="458975" y="3638175"/>
            <a:ext cx="3128400" cy="4533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0000">
            <a:noAutofit/>
          </a:bodyPr>
          <a:lstStyle/>
          <a:p>
            <a:pPr indent="0" lvl="0" marL="0" rtl="0" algn="l">
              <a:lnSpc>
                <a:spcPct val="130000"/>
              </a:lnSpc>
              <a:spcBef>
                <a:spcPts val="0"/>
              </a:spcBef>
              <a:spcAft>
                <a:spcPts val="0"/>
              </a:spcAft>
              <a:buSzPts val="1600"/>
              <a:buNone/>
            </a:pPr>
            <a:r>
              <a:rPr lang="en-GB">
                <a:solidFill>
                  <a:schemeClr val="dk2"/>
                </a:solidFill>
              </a:rPr>
              <a:t>Lesson 5- Transport</a:t>
            </a:r>
            <a:endParaRPr>
              <a:solidFill>
                <a:schemeClr val="dk2"/>
              </a:solidFill>
            </a:endParaRPr>
          </a:p>
        </p:txBody>
      </p:sp>
      <p:sp>
        <p:nvSpPr>
          <p:cNvPr id="121" name="Google Shape;121;p23"/>
          <p:cNvSpPr txBox="1"/>
          <p:nvPr>
            <p:ph idx="6" type="body"/>
          </p:nvPr>
        </p:nvSpPr>
        <p:spPr>
          <a:xfrm>
            <a:off x="458975" y="4117700"/>
            <a:ext cx="3951000" cy="6309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1000"/>
              </a:spcAft>
              <a:buSzPts val="1600"/>
              <a:buNone/>
            </a:pPr>
            <a:r>
              <a:rPr lang="en-GB" sz="1500"/>
              <a:t>Identifying transport modes and choosing correct mode for type of travel.</a:t>
            </a:r>
            <a:endParaRPr sz="1500"/>
          </a:p>
        </p:txBody>
      </p:sp>
      <p:sp>
        <p:nvSpPr>
          <p:cNvPr id="122" name="Google Shape;122;p23"/>
          <p:cNvSpPr txBox="1"/>
          <p:nvPr>
            <p:ph idx="7" type="subTitle"/>
          </p:nvPr>
        </p:nvSpPr>
        <p:spPr>
          <a:xfrm>
            <a:off x="4734000" y="3638175"/>
            <a:ext cx="3128400" cy="6309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0000">
            <a:noAutofit/>
          </a:bodyPr>
          <a:lstStyle/>
          <a:p>
            <a:pPr indent="0" lvl="0" marL="0" rtl="0" algn="l">
              <a:lnSpc>
                <a:spcPct val="130000"/>
              </a:lnSpc>
              <a:spcBef>
                <a:spcPts val="0"/>
              </a:spcBef>
              <a:spcAft>
                <a:spcPts val="0"/>
              </a:spcAft>
              <a:buSzPts val="1600"/>
              <a:buNone/>
            </a:pPr>
            <a:r>
              <a:rPr lang="en-GB">
                <a:solidFill>
                  <a:schemeClr val="dk2"/>
                </a:solidFill>
              </a:rPr>
              <a:t>Lesson 6- Travel in the community</a:t>
            </a:r>
            <a:endParaRPr>
              <a:solidFill>
                <a:schemeClr val="dk2"/>
              </a:solidFill>
            </a:endParaRPr>
          </a:p>
        </p:txBody>
      </p:sp>
      <p:sp>
        <p:nvSpPr>
          <p:cNvPr id="123" name="Google Shape;123;p23"/>
          <p:cNvSpPr txBox="1"/>
          <p:nvPr>
            <p:ph idx="8" type="body"/>
          </p:nvPr>
        </p:nvSpPr>
        <p:spPr>
          <a:xfrm>
            <a:off x="4734000" y="4270100"/>
            <a:ext cx="3951000" cy="6309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1000"/>
              </a:spcAft>
              <a:buSzPts val="1600"/>
              <a:buNone/>
            </a:pPr>
            <a:r>
              <a:rPr lang="en-GB"/>
              <a:t>Planning a simple journey.</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41"/>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Mental Health</a:t>
            </a:r>
            <a:endParaRPr>
              <a:solidFill>
                <a:schemeClr val="dk2"/>
              </a:solidFill>
            </a:endParaRPr>
          </a:p>
          <a:p>
            <a:pPr indent="0" lvl="0" marL="0" rtl="0" algn="l">
              <a:lnSpc>
                <a:spcPct val="115000"/>
              </a:lnSpc>
              <a:spcBef>
                <a:spcPts val="0"/>
              </a:spcBef>
              <a:spcAft>
                <a:spcPts val="0"/>
              </a:spcAft>
              <a:buSzPts val="2200"/>
              <a:buNone/>
            </a:pPr>
            <a:r>
              <a:t/>
            </a:r>
            <a:endParaRPr>
              <a:solidFill>
                <a:schemeClr val="dk2"/>
              </a:solidFill>
            </a:endParaRPr>
          </a:p>
          <a:p>
            <a:pPr indent="0" lvl="0" marL="0" rtl="0" algn="l">
              <a:lnSpc>
                <a:spcPct val="115000"/>
              </a:lnSpc>
              <a:spcBef>
                <a:spcPts val="0"/>
              </a:spcBef>
              <a:spcAft>
                <a:spcPts val="0"/>
              </a:spcAft>
              <a:buSzPts val="2200"/>
              <a:buNone/>
            </a:pPr>
            <a:r>
              <a:t/>
            </a:r>
            <a:endParaRPr>
              <a:solidFill>
                <a:schemeClr val="dk2"/>
              </a:solidFill>
            </a:endParaRPr>
          </a:p>
          <a:p>
            <a:pPr indent="0" lvl="0" marL="0" rtl="0" algn="l">
              <a:lnSpc>
                <a:spcPct val="115000"/>
              </a:lnSpc>
              <a:spcBef>
                <a:spcPts val="0"/>
              </a:spcBef>
              <a:spcAft>
                <a:spcPts val="0"/>
              </a:spcAft>
              <a:buSzPts val="2200"/>
              <a:buNone/>
            </a:pPr>
            <a:r>
              <a:rPr b="0" lang="en-GB">
                <a:solidFill>
                  <a:schemeClr val="dk2"/>
                </a:solidFill>
              </a:rPr>
              <a:t>‘Mental health’ means looking after our minds and keeping them healthy. </a:t>
            </a:r>
            <a:endParaRPr b="0">
              <a:solidFill>
                <a:schemeClr val="dk2"/>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42"/>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Independent Living </a:t>
            </a:r>
            <a:br>
              <a:rPr lang="en-GB">
                <a:solidFill>
                  <a:schemeClr val="dk2"/>
                </a:solidFill>
              </a:rPr>
            </a:br>
            <a:r>
              <a:rPr lang="en-GB">
                <a:solidFill>
                  <a:schemeClr val="dk2"/>
                </a:solidFill>
              </a:rPr>
              <a:t>Community Living</a:t>
            </a:r>
            <a:endParaRPr>
              <a:solidFill>
                <a:schemeClr val="dk2"/>
              </a:solidFill>
            </a:endParaRPr>
          </a:p>
        </p:txBody>
      </p:sp>
      <p:sp>
        <p:nvSpPr>
          <p:cNvPr id="266" name="Google Shape;266;p42"/>
          <p:cNvSpPr txBox="1"/>
          <p:nvPr>
            <p:ph idx="1" type="body"/>
          </p:nvPr>
        </p:nvSpPr>
        <p:spPr>
          <a:xfrm>
            <a:off x="453200" y="1428925"/>
            <a:ext cx="8231700" cy="4053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1000"/>
              </a:spcAft>
              <a:buSzPts val="1600"/>
              <a:buNone/>
            </a:pPr>
            <a:r>
              <a:rPr lang="en-GB"/>
              <a:t>Familiar health services: S</a:t>
            </a:r>
            <a:r>
              <a:rPr lang="en-GB"/>
              <a:t>uggested adaptations for teachers / parents / carers.</a:t>
            </a:r>
            <a:endParaRPr/>
          </a:p>
        </p:txBody>
      </p:sp>
      <p:sp>
        <p:nvSpPr>
          <p:cNvPr id="267" name="Google Shape;267;p42"/>
          <p:cNvSpPr txBox="1"/>
          <p:nvPr>
            <p:ph idx="2" type="subTitle"/>
          </p:nvPr>
        </p:nvSpPr>
        <p:spPr>
          <a:xfrm>
            <a:off x="458975" y="1882125"/>
            <a:ext cx="2585400" cy="4533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0000">
            <a:noAutofit/>
          </a:bodyPr>
          <a:lstStyle/>
          <a:p>
            <a:pPr indent="0" lvl="0" marL="0" rtl="0" algn="l">
              <a:lnSpc>
                <a:spcPct val="130000"/>
              </a:lnSpc>
              <a:spcBef>
                <a:spcPts val="0"/>
              </a:spcBef>
              <a:spcAft>
                <a:spcPts val="0"/>
              </a:spcAft>
              <a:buSzPts val="1600"/>
              <a:buNone/>
            </a:pPr>
            <a:r>
              <a:rPr lang="en-GB">
                <a:solidFill>
                  <a:schemeClr val="dk2"/>
                </a:solidFill>
              </a:rPr>
              <a:t>Make it easier</a:t>
            </a:r>
            <a:endParaRPr>
              <a:solidFill>
                <a:schemeClr val="dk2"/>
              </a:solidFill>
            </a:endParaRPr>
          </a:p>
        </p:txBody>
      </p:sp>
      <p:sp>
        <p:nvSpPr>
          <p:cNvPr id="268" name="Google Shape;268;p42"/>
          <p:cNvSpPr txBox="1"/>
          <p:nvPr>
            <p:ph idx="3" type="body"/>
          </p:nvPr>
        </p:nvSpPr>
        <p:spPr>
          <a:xfrm>
            <a:off x="458975" y="2492625"/>
            <a:ext cx="2585400" cy="19266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p>
            <a:pPr indent="0" lvl="0" marL="0" rtl="0" algn="l">
              <a:lnSpc>
                <a:spcPct val="115000"/>
              </a:lnSpc>
              <a:spcBef>
                <a:spcPts val="0"/>
              </a:spcBef>
              <a:spcAft>
                <a:spcPts val="0"/>
              </a:spcAft>
              <a:buNone/>
            </a:pPr>
            <a:r>
              <a:rPr lang="en-GB" sz="1400"/>
              <a:t>Match each person to their place of work.</a:t>
            </a:r>
            <a:endParaRPr sz="1400"/>
          </a:p>
          <a:p>
            <a:pPr indent="0" lvl="0" marL="457200" rtl="0" algn="l">
              <a:lnSpc>
                <a:spcPct val="115000"/>
              </a:lnSpc>
              <a:spcBef>
                <a:spcPts val="0"/>
              </a:spcBef>
              <a:spcAft>
                <a:spcPts val="0"/>
              </a:spcAft>
              <a:buNone/>
            </a:pPr>
            <a:r>
              <a:t/>
            </a:r>
            <a:endParaRPr sz="1400"/>
          </a:p>
          <a:p>
            <a:pPr indent="0" lvl="0" marL="0" rtl="0" algn="l">
              <a:lnSpc>
                <a:spcPct val="115000"/>
              </a:lnSpc>
              <a:spcBef>
                <a:spcPts val="0"/>
              </a:spcBef>
              <a:spcAft>
                <a:spcPts val="0"/>
              </a:spcAft>
              <a:buNone/>
            </a:pPr>
            <a:r>
              <a:rPr lang="en-GB" sz="1400"/>
              <a:t>Role play the different jobs.</a:t>
            </a:r>
            <a:endParaRPr sz="1400"/>
          </a:p>
          <a:p>
            <a:pPr indent="0" lvl="0" marL="0" rtl="0" algn="l">
              <a:lnSpc>
                <a:spcPct val="115000"/>
              </a:lnSpc>
              <a:spcBef>
                <a:spcPts val="0"/>
              </a:spcBef>
              <a:spcAft>
                <a:spcPts val="0"/>
              </a:spcAft>
              <a:buSzPts val="1200"/>
              <a:buNone/>
            </a:pPr>
            <a:r>
              <a:t/>
            </a:r>
            <a:endParaRPr/>
          </a:p>
          <a:p>
            <a:pPr indent="0" lvl="0" marL="0" rtl="0" algn="l">
              <a:lnSpc>
                <a:spcPct val="115000"/>
              </a:lnSpc>
              <a:spcBef>
                <a:spcPts val="0"/>
              </a:spcBef>
              <a:spcAft>
                <a:spcPts val="0"/>
              </a:spcAft>
              <a:buSzPts val="1200"/>
              <a:buNone/>
            </a:pPr>
            <a:r>
              <a:t/>
            </a:r>
            <a:endParaRPr/>
          </a:p>
          <a:p>
            <a:pPr indent="0" lvl="0" marL="0" rtl="0" algn="l">
              <a:lnSpc>
                <a:spcPct val="115000"/>
              </a:lnSpc>
              <a:spcBef>
                <a:spcPts val="600"/>
              </a:spcBef>
              <a:spcAft>
                <a:spcPts val="0"/>
              </a:spcAft>
              <a:buSzPts val="1200"/>
              <a:buNone/>
            </a:pPr>
            <a:r>
              <a:t/>
            </a:r>
            <a:endParaRPr/>
          </a:p>
          <a:p>
            <a:pPr indent="0" lvl="0" marL="0" rtl="0" algn="l">
              <a:lnSpc>
                <a:spcPct val="115000"/>
              </a:lnSpc>
              <a:spcBef>
                <a:spcPts val="600"/>
              </a:spcBef>
              <a:spcAft>
                <a:spcPts val="600"/>
              </a:spcAft>
              <a:buSzPts val="1200"/>
              <a:buNone/>
            </a:pPr>
            <a:r>
              <a:t/>
            </a:r>
            <a:endParaRPr/>
          </a:p>
        </p:txBody>
      </p:sp>
      <p:sp>
        <p:nvSpPr>
          <p:cNvPr id="269" name="Google Shape;269;p42"/>
          <p:cNvSpPr txBox="1"/>
          <p:nvPr>
            <p:ph idx="4" type="subTitle"/>
          </p:nvPr>
        </p:nvSpPr>
        <p:spPr>
          <a:xfrm>
            <a:off x="3279300" y="1882125"/>
            <a:ext cx="2585400" cy="4533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0000">
            <a:noAutofit/>
          </a:bodyPr>
          <a:lstStyle/>
          <a:p>
            <a:pPr indent="0" lvl="0" marL="0" rtl="0" algn="l">
              <a:lnSpc>
                <a:spcPct val="130000"/>
              </a:lnSpc>
              <a:spcBef>
                <a:spcPts val="0"/>
              </a:spcBef>
              <a:spcAft>
                <a:spcPts val="0"/>
              </a:spcAft>
              <a:buSzPts val="1600"/>
              <a:buNone/>
            </a:pPr>
            <a:r>
              <a:rPr lang="en-GB">
                <a:solidFill>
                  <a:schemeClr val="dk2"/>
                </a:solidFill>
              </a:rPr>
              <a:t>Make it harder</a:t>
            </a:r>
            <a:endParaRPr>
              <a:solidFill>
                <a:schemeClr val="dk2"/>
              </a:solidFill>
            </a:endParaRPr>
          </a:p>
        </p:txBody>
      </p:sp>
      <p:sp>
        <p:nvSpPr>
          <p:cNvPr id="270" name="Google Shape;270;p42"/>
          <p:cNvSpPr txBox="1"/>
          <p:nvPr>
            <p:ph idx="5" type="body"/>
          </p:nvPr>
        </p:nvSpPr>
        <p:spPr>
          <a:xfrm>
            <a:off x="3279300" y="2492625"/>
            <a:ext cx="2585400" cy="19266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p>
            <a:pPr indent="0" lvl="0" marL="0" rtl="0" algn="l">
              <a:lnSpc>
                <a:spcPct val="130000"/>
              </a:lnSpc>
              <a:spcBef>
                <a:spcPts val="0"/>
              </a:spcBef>
              <a:spcAft>
                <a:spcPts val="0"/>
              </a:spcAft>
              <a:buNone/>
            </a:pPr>
            <a:r>
              <a:rPr lang="en-GB" sz="1300"/>
              <a:t>Find the address of your doctors, dentist or hospital.</a:t>
            </a:r>
            <a:endParaRPr sz="1300"/>
          </a:p>
          <a:p>
            <a:pPr indent="0" lvl="0" marL="457200" rtl="0" algn="l">
              <a:lnSpc>
                <a:spcPct val="130000"/>
              </a:lnSpc>
              <a:spcBef>
                <a:spcPts val="0"/>
              </a:spcBef>
              <a:spcAft>
                <a:spcPts val="0"/>
              </a:spcAft>
              <a:buNone/>
            </a:pPr>
            <a:r>
              <a:t/>
            </a:r>
            <a:endParaRPr sz="1300"/>
          </a:p>
          <a:p>
            <a:pPr indent="0" lvl="0" marL="0" rtl="0" algn="l">
              <a:lnSpc>
                <a:spcPct val="130000"/>
              </a:lnSpc>
              <a:spcBef>
                <a:spcPts val="0"/>
              </a:spcBef>
              <a:spcAft>
                <a:spcPts val="0"/>
              </a:spcAft>
              <a:buNone/>
            </a:pPr>
            <a:r>
              <a:rPr lang="en-GB" sz="1300"/>
              <a:t>Discuss what an emergency is. What number do you call in an emergency?</a:t>
            </a:r>
            <a:endParaRPr sz="1300"/>
          </a:p>
          <a:p>
            <a:pPr indent="0" lvl="0" marL="0" rtl="0" algn="l">
              <a:lnSpc>
                <a:spcPct val="115000"/>
              </a:lnSpc>
              <a:spcBef>
                <a:spcPts val="0"/>
              </a:spcBef>
              <a:spcAft>
                <a:spcPts val="0"/>
              </a:spcAft>
              <a:buSzPts val="1200"/>
              <a:buNone/>
            </a:pPr>
            <a:r>
              <a:t/>
            </a:r>
            <a:endParaRPr/>
          </a:p>
        </p:txBody>
      </p:sp>
      <p:sp>
        <p:nvSpPr>
          <p:cNvPr id="271" name="Google Shape;271;p42"/>
          <p:cNvSpPr txBox="1"/>
          <p:nvPr>
            <p:ph idx="6" type="subTitle"/>
          </p:nvPr>
        </p:nvSpPr>
        <p:spPr>
          <a:xfrm>
            <a:off x="6099625" y="1882125"/>
            <a:ext cx="2585400" cy="4533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0000">
            <a:noAutofit/>
          </a:bodyPr>
          <a:lstStyle/>
          <a:p>
            <a:pPr indent="0" lvl="0" marL="0" rtl="0" algn="l">
              <a:lnSpc>
                <a:spcPct val="130000"/>
              </a:lnSpc>
              <a:spcBef>
                <a:spcPts val="0"/>
              </a:spcBef>
              <a:spcAft>
                <a:spcPts val="0"/>
              </a:spcAft>
              <a:buSzPts val="1600"/>
              <a:buNone/>
            </a:pPr>
            <a:r>
              <a:rPr lang="en-GB">
                <a:solidFill>
                  <a:schemeClr val="dk2"/>
                </a:solidFill>
              </a:rPr>
              <a:t>More ideas</a:t>
            </a:r>
            <a:endParaRPr>
              <a:solidFill>
                <a:schemeClr val="dk2"/>
              </a:solidFill>
            </a:endParaRPr>
          </a:p>
        </p:txBody>
      </p:sp>
      <p:sp>
        <p:nvSpPr>
          <p:cNvPr id="272" name="Google Shape;272;p42"/>
          <p:cNvSpPr txBox="1"/>
          <p:nvPr>
            <p:ph idx="7" type="body"/>
          </p:nvPr>
        </p:nvSpPr>
        <p:spPr>
          <a:xfrm>
            <a:off x="6099625" y="2492625"/>
            <a:ext cx="2585400" cy="19266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p>
            <a:pPr indent="0" lvl="0" marL="0" rtl="0" algn="l">
              <a:lnSpc>
                <a:spcPct val="130000"/>
              </a:lnSpc>
              <a:spcBef>
                <a:spcPts val="0"/>
              </a:spcBef>
              <a:spcAft>
                <a:spcPts val="0"/>
              </a:spcAft>
              <a:buNone/>
            </a:pPr>
            <a:r>
              <a:rPr lang="en-GB" sz="1300"/>
              <a:t>Can you name items that you can find at the dentist, doctors or hospital?</a:t>
            </a:r>
            <a:endParaRPr sz="1300"/>
          </a:p>
          <a:p>
            <a:pPr indent="0" lvl="0" marL="0" rtl="0" algn="l">
              <a:lnSpc>
                <a:spcPct val="130000"/>
              </a:lnSpc>
              <a:spcBef>
                <a:spcPts val="0"/>
              </a:spcBef>
              <a:spcAft>
                <a:spcPts val="0"/>
              </a:spcAft>
              <a:buNone/>
            </a:pPr>
            <a:r>
              <a:t/>
            </a:r>
            <a:endParaRPr sz="1300"/>
          </a:p>
          <a:p>
            <a:pPr indent="0" lvl="0" marL="0" rtl="0" algn="l">
              <a:lnSpc>
                <a:spcPct val="130000"/>
              </a:lnSpc>
              <a:spcBef>
                <a:spcPts val="0"/>
              </a:spcBef>
              <a:spcAft>
                <a:spcPts val="0"/>
              </a:spcAft>
              <a:buNone/>
            </a:pPr>
            <a:r>
              <a:rPr lang="en-GB" sz="1300"/>
              <a:t>Find a story about someone visiting one of these places. How are they feeling?</a:t>
            </a:r>
            <a:endParaRPr sz="1300"/>
          </a:p>
          <a:p>
            <a:pPr indent="0" lvl="0" marL="0" rtl="0" algn="l">
              <a:lnSpc>
                <a:spcPct val="115000"/>
              </a:lnSpc>
              <a:spcBef>
                <a:spcPts val="0"/>
              </a:spcBef>
              <a:spcAft>
                <a:spcPts val="0"/>
              </a:spcAft>
              <a:buSzPts val="1200"/>
              <a:buNone/>
            </a:pPr>
            <a:r>
              <a:t/>
            </a:r>
            <a:endParaRPr/>
          </a:p>
        </p:txBody>
      </p:sp>
      <p:sp>
        <p:nvSpPr>
          <p:cNvPr id="273" name="Google Shape;273;p42"/>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43"/>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A099"/>
              </a:solidFill>
              <a:latin typeface="Montserrat Medium"/>
              <a:ea typeface="Montserrat Medium"/>
              <a:cs typeface="Montserrat Medium"/>
              <a:sym typeface="Montserrat Medium"/>
            </a:endParaRPr>
          </a:p>
        </p:txBody>
      </p:sp>
      <p:sp>
        <p:nvSpPr>
          <p:cNvPr id="279" name="Google Shape;279;p43"/>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SzPts val="2200"/>
              <a:buNone/>
            </a:pPr>
            <a:r>
              <a:rPr lang="en-GB">
                <a:solidFill>
                  <a:schemeClr val="dk2"/>
                </a:solidFill>
              </a:rPr>
              <a:t>Further Learning with Oak National</a:t>
            </a:r>
            <a:endParaRPr>
              <a:solidFill>
                <a:schemeClr val="dk2"/>
              </a:solidFill>
            </a:endParaRPr>
          </a:p>
          <a:p>
            <a:pPr indent="0" lvl="0" marL="0" rtl="0" algn="l">
              <a:lnSpc>
                <a:spcPct val="115000"/>
              </a:lnSpc>
              <a:spcBef>
                <a:spcPts val="0"/>
              </a:spcBef>
              <a:spcAft>
                <a:spcPts val="0"/>
              </a:spcAft>
              <a:buSzPts val="2200"/>
              <a:buNone/>
            </a:pPr>
            <a:r>
              <a:t/>
            </a:r>
            <a:endParaRPr>
              <a:solidFill>
                <a:schemeClr val="dk2"/>
              </a:solidFill>
            </a:endParaRPr>
          </a:p>
        </p:txBody>
      </p:sp>
      <p:sp>
        <p:nvSpPr>
          <p:cNvPr id="280" name="Google Shape;280;p43"/>
          <p:cNvSpPr txBox="1"/>
          <p:nvPr>
            <p:ph idx="1" type="body"/>
          </p:nvPr>
        </p:nvSpPr>
        <p:spPr>
          <a:xfrm>
            <a:off x="458975" y="1438150"/>
            <a:ext cx="8226000" cy="2981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GB"/>
              <a:t>Independent Living:</a:t>
            </a:r>
            <a:endParaRPr/>
          </a:p>
          <a:p>
            <a:pPr indent="0" lvl="0" marL="0" rtl="0" algn="l">
              <a:spcBef>
                <a:spcPts val="0"/>
              </a:spcBef>
              <a:spcAft>
                <a:spcPts val="0"/>
              </a:spcAft>
              <a:buNone/>
            </a:pPr>
            <a:r>
              <a:t/>
            </a:r>
            <a:endParaRPr/>
          </a:p>
          <a:p>
            <a:pPr indent="-330200" lvl="0" marL="457200" rtl="0" algn="l">
              <a:spcBef>
                <a:spcPts val="0"/>
              </a:spcBef>
              <a:spcAft>
                <a:spcPts val="0"/>
              </a:spcAft>
              <a:buSzPts val="1600"/>
              <a:buChar char="●"/>
            </a:pPr>
            <a:r>
              <a:rPr lang="en-GB"/>
              <a:t>Applying Learning</a:t>
            </a:r>
            <a:r>
              <a:rPr lang="en-GB"/>
              <a:t>- Health support in the community (Unit 4)</a:t>
            </a:r>
            <a:endParaRPr/>
          </a:p>
          <a:p>
            <a:pPr indent="-330200" lvl="0" marL="457200" rtl="0" algn="l">
              <a:spcBef>
                <a:spcPts val="0"/>
              </a:spcBef>
              <a:spcAft>
                <a:spcPts val="0"/>
              </a:spcAft>
              <a:buSzPts val="1600"/>
              <a:buChar char="●"/>
            </a:pPr>
            <a:r>
              <a:rPr lang="en-GB"/>
              <a:t>Applying Learning- People who help us (Unit 4)</a:t>
            </a:r>
            <a:endParaRPr/>
          </a:p>
        </p:txBody>
      </p:sp>
      <p:sp>
        <p:nvSpPr>
          <p:cNvPr id="281" name="Google Shape;281;p43"/>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44"/>
          <p:cNvSpPr txBox="1"/>
          <p:nvPr>
            <p:ph type="title"/>
          </p:nvPr>
        </p:nvSpPr>
        <p:spPr>
          <a:xfrm>
            <a:off x="458975" y="445025"/>
            <a:ext cx="8226000" cy="814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solidFill>
                  <a:schemeClr val="dk2"/>
                </a:solidFill>
              </a:rPr>
              <a:t>References </a:t>
            </a:r>
            <a:endParaRPr>
              <a:solidFill>
                <a:schemeClr val="dk2"/>
              </a:solidFill>
            </a:endParaRPr>
          </a:p>
        </p:txBody>
      </p:sp>
      <p:sp>
        <p:nvSpPr>
          <p:cNvPr id="287" name="Google Shape;287;p44"/>
          <p:cNvSpPr txBox="1"/>
          <p:nvPr>
            <p:ph idx="1" type="body"/>
          </p:nvPr>
        </p:nvSpPr>
        <p:spPr>
          <a:xfrm>
            <a:off x="458975" y="1438150"/>
            <a:ext cx="8226000" cy="2981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1100"/>
              <a:t>Slide 5-9: </a:t>
            </a:r>
            <a:r>
              <a:rPr lang="en-GB" sz="1100"/>
              <a:t>Doctor, Pixabay / Young nurse, Public Domain Pictures / Paramedic at Vauxhall Helicopter Crash, Flickr Attribution-ShareAlike 2.0 Generic (CC BY-SA 2.0) / </a:t>
            </a:r>
            <a:r>
              <a:rPr lang="en-GB" sz="1100">
                <a:highlight>
                  <a:schemeClr val="lt1"/>
                </a:highlight>
              </a:rPr>
              <a:t>Doctors, Pxfuel </a:t>
            </a:r>
            <a:r>
              <a:rPr lang="en-GB" sz="1100"/>
              <a:t> </a:t>
            </a:r>
            <a:endParaRPr sz="1100"/>
          </a:p>
          <a:p>
            <a:pPr indent="0" lvl="0" marL="0" rtl="0" algn="l">
              <a:spcBef>
                <a:spcPts val="0"/>
              </a:spcBef>
              <a:spcAft>
                <a:spcPts val="0"/>
              </a:spcAft>
              <a:buNone/>
            </a:pPr>
            <a:r>
              <a:rPr lang="en-GB" sz="1100"/>
              <a:t>  </a:t>
            </a:r>
            <a:r>
              <a:rPr lang="en-GB" sz="1100"/>
              <a:t> </a:t>
            </a:r>
            <a:endParaRPr sz="1100"/>
          </a:p>
          <a:p>
            <a:pPr indent="0" lvl="0" marL="0" rtl="0" algn="l">
              <a:spcBef>
                <a:spcPts val="0"/>
              </a:spcBef>
              <a:spcAft>
                <a:spcPts val="0"/>
              </a:spcAft>
              <a:buNone/>
            </a:pPr>
            <a:r>
              <a:rPr lang="en-GB" sz="1100"/>
              <a:t>Slide 11-12: </a:t>
            </a:r>
            <a:r>
              <a:rPr lang="en-GB" sz="1100"/>
              <a:t>White and blue hospital beds, PickPik</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en-GB" sz="1100"/>
              <a:t>Slide 13-14: </a:t>
            </a:r>
            <a:r>
              <a:rPr lang="en-GB" sz="1100"/>
              <a:t>Reception desk for Clinical Physiology - NÄL hospital 1, W.Carter, Wikimedia Commons</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en-GB" sz="1100"/>
              <a:t>Slide 15-16: </a:t>
            </a:r>
            <a:r>
              <a:rPr lang="en-GB" sz="1100"/>
              <a:t>Dentist chair, Sergio Santos, Flickr Attribution 2.0 Generic (CC BY 2.0)</a:t>
            </a:r>
            <a:endParaRPr/>
          </a:p>
        </p:txBody>
      </p:sp>
      <p:sp>
        <p:nvSpPr>
          <p:cNvPr id="288" name="Google Shape;288;p44"/>
          <p:cNvSpPr txBox="1"/>
          <p:nvPr/>
        </p:nvSpPr>
        <p:spPr>
          <a:xfrm>
            <a:off x="498525" y="3742875"/>
            <a:ext cx="1187100" cy="253200"/>
          </a:xfrm>
          <a:prstGeom prst="rect">
            <a:avLst/>
          </a:prstGeom>
          <a:noFill/>
          <a:ln>
            <a:noFill/>
          </a:ln>
        </p:spPr>
        <p:txBody>
          <a:bodyPr anchorCtr="0" anchor="t" bIns="91425" lIns="91425" spcFirstLastPara="1" rIns="91425" wrap="square" tIns="91425">
            <a:noAutofit/>
          </a:bodyPr>
          <a:lstStyle/>
          <a:p>
            <a:pPr indent="0" lvl="0" marL="0" rtl="0" algn="l">
              <a:lnSpc>
                <a:spcPct val="107916"/>
              </a:lnSpc>
              <a:spcBef>
                <a:spcPts val="0"/>
              </a:spcBef>
              <a:spcAft>
                <a:spcPts val="0"/>
              </a:spcAft>
              <a:buNone/>
            </a:pPr>
            <a:r>
              <a:t/>
            </a:r>
            <a:endParaRPr sz="800">
              <a:latin typeface="Montserrat"/>
              <a:ea typeface="Montserrat"/>
              <a:cs typeface="Montserrat"/>
              <a:sym typeface="Montserrat"/>
            </a:endParaRPr>
          </a:p>
        </p:txBody>
      </p:sp>
      <p:sp>
        <p:nvSpPr>
          <p:cNvPr id="289" name="Google Shape;289;p44"/>
          <p:cNvSpPr txBox="1"/>
          <p:nvPr/>
        </p:nvSpPr>
        <p:spPr>
          <a:xfrm>
            <a:off x="6672350" y="3725250"/>
            <a:ext cx="3000000" cy="506400"/>
          </a:xfrm>
          <a:prstGeom prst="rect">
            <a:avLst/>
          </a:prstGeom>
          <a:noFill/>
          <a:ln>
            <a:noFill/>
          </a:ln>
        </p:spPr>
        <p:txBody>
          <a:bodyPr anchorCtr="0" anchor="t" bIns="91425" lIns="91425" spcFirstLastPara="1" rIns="91425" wrap="square" tIns="91425">
            <a:noAutofit/>
          </a:bodyPr>
          <a:lstStyle/>
          <a:p>
            <a:pPr indent="0" lvl="0" marL="0" rtl="0" algn="l">
              <a:lnSpc>
                <a:spcPct val="107916"/>
              </a:lnSpc>
              <a:spcBef>
                <a:spcPts val="0"/>
              </a:spcBef>
              <a:spcAft>
                <a:spcPts val="0"/>
              </a:spcAft>
              <a:buNone/>
            </a:pPr>
            <a:r>
              <a:t/>
            </a:r>
            <a:endParaRPr sz="800">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4"/>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A099"/>
              </a:solidFill>
              <a:latin typeface="Montserrat Medium"/>
              <a:ea typeface="Montserrat Medium"/>
              <a:cs typeface="Montserrat Medium"/>
              <a:sym typeface="Montserrat Medium"/>
            </a:endParaRPr>
          </a:p>
        </p:txBody>
      </p:sp>
      <p:sp>
        <p:nvSpPr>
          <p:cNvPr id="129" name="Google Shape;129;p24"/>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Teacher notes- Familiar health services</a:t>
            </a:r>
            <a:endParaRPr>
              <a:solidFill>
                <a:schemeClr val="dk2"/>
              </a:solidFill>
            </a:endParaRPr>
          </a:p>
        </p:txBody>
      </p:sp>
      <p:sp>
        <p:nvSpPr>
          <p:cNvPr id="130" name="Google Shape;130;p24"/>
          <p:cNvSpPr txBox="1"/>
          <p:nvPr>
            <p:ph idx="1" type="body"/>
          </p:nvPr>
        </p:nvSpPr>
        <p:spPr>
          <a:xfrm>
            <a:off x="458975" y="1180025"/>
            <a:ext cx="8226000" cy="32391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SzPts val="1600"/>
              <a:buNone/>
            </a:pPr>
            <a:r>
              <a:rPr lang="en-GB"/>
              <a:t>Learning Intention- To label health professionals, recognise their places of work and job roles.</a:t>
            </a:r>
            <a:endParaRPr/>
          </a:p>
          <a:p>
            <a:pPr indent="0" lvl="0" marL="0" rtl="0" algn="l">
              <a:lnSpc>
                <a:spcPct val="130000"/>
              </a:lnSpc>
              <a:spcBef>
                <a:spcPts val="0"/>
              </a:spcBef>
              <a:spcAft>
                <a:spcPts val="0"/>
              </a:spcAft>
              <a:buSzPts val="1600"/>
              <a:buNone/>
            </a:pPr>
            <a:r>
              <a:t/>
            </a:r>
            <a:endParaRPr/>
          </a:p>
          <a:p>
            <a:pPr indent="-330200" lvl="0" marL="457200" rtl="0" algn="l">
              <a:lnSpc>
                <a:spcPct val="130000"/>
              </a:lnSpc>
              <a:spcBef>
                <a:spcPts val="0"/>
              </a:spcBef>
              <a:spcAft>
                <a:spcPts val="0"/>
              </a:spcAft>
              <a:buSzPts val="1600"/>
              <a:buAutoNum type="arabicPeriod"/>
            </a:pPr>
            <a:r>
              <a:rPr lang="en-GB"/>
              <a:t>Name the job titles of the familiar health professionals. How can you tell who is who? What are they wearing?</a:t>
            </a:r>
            <a:endParaRPr/>
          </a:p>
          <a:p>
            <a:pPr indent="-330200" lvl="0" marL="457200" rtl="0" algn="l">
              <a:lnSpc>
                <a:spcPct val="130000"/>
              </a:lnSpc>
              <a:spcBef>
                <a:spcPts val="0"/>
              </a:spcBef>
              <a:spcAft>
                <a:spcPts val="0"/>
              </a:spcAft>
              <a:buSzPts val="1600"/>
              <a:buAutoNum type="arabicPeriod"/>
            </a:pPr>
            <a:r>
              <a:rPr lang="en-GB"/>
              <a:t>Name the places they work at. Who works at each place?</a:t>
            </a:r>
            <a:endParaRPr/>
          </a:p>
          <a:p>
            <a:pPr indent="-330200" lvl="0" marL="457200" rtl="0" algn="l">
              <a:lnSpc>
                <a:spcPct val="130000"/>
              </a:lnSpc>
              <a:spcBef>
                <a:spcPts val="0"/>
              </a:spcBef>
              <a:spcAft>
                <a:spcPts val="0"/>
              </a:spcAft>
              <a:buSzPts val="1600"/>
              <a:buAutoNum type="arabicPeriod"/>
            </a:pPr>
            <a:r>
              <a:rPr lang="en-GB"/>
              <a:t>Discuss and identify what happens at each place. What job roles do the professionals do? Have you experienced any of these?</a:t>
            </a:r>
            <a:endParaRPr/>
          </a:p>
          <a:p>
            <a:pPr indent="0" lvl="0" marL="0" rtl="0" algn="l">
              <a:lnSpc>
                <a:spcPct val="130000"/>
              </a:lnSpc>
              <a:spcBef>
                <a:spcPts val="0"/>
              </a:spcBef>
              <a:spcAft>
                <a:spcPts val="0"/>
              </a:spcAft>
              <a:buSzPts val="1600"/>
              <a:buNone/>
            </a:pPr>
            <a:r>
              <a:t/>
            </a:r>
            <a:endParaRPr/>
          </a:p>
          <a:p>
            <a:pPr indent="0" lvl="0" marL="0" rtl="0" algn="l">
              <a:lnSpc>
                <a:spcPct val="130000"/>
              </a:lnSpc>
              <a:spcBef>
                <a:spcPts val="0"/>
              </a:spcBef>
              <a:spcAft>
                <a:spcPts val="0"/>
              </a:spcAft>
              <a:buSzPts val="1600"/>
              <a:buNone/>
            </a:pPr>
            <a:r>
              <a:rPr lang="en-GB"/>
              <a:t>Additional resources- none</a:t>
            </a:r>
            <a:endParaRPr/>
          </a:p>
        </p:txBody>
      </p:sp>
      <p:sp>
        <p:nvSpPr>
          <p:cNvPr id="131" name="Google Shape;131;p24"/>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solidFill>
                  <a:schemeClr val="dk2"/>
                </a:solidFill>
              </a:rPr>
              <a:t>‹#›</a:t>
            </a:fld>
            <a:endParaRPr>
              <a:solidFill>
                <a:schemeClr val="dk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5"/>
          <p:cNvSpPr txBox="1"/>
          <p:nvPr>
            <p:ph type="title"/>
          </p:nvPr>
        </p:nvSpPr>
        <p:spPr>
          <a:xfrm>
            <a:off x="458975" y="446400"/>
            <a:ext cx="3951000" cy="813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Lesson activity stages</a:t>
            </a:r>
            <a:endParaRPr>
              <a:solidFill>
                <a:schemeClr val="dk2"/>
              </a:solidFill>
            </a:endParaRPr>
          </a:p>
        </p:txBody>
      </p:sp>
      <p:sp>
        <p:nvSpPr>
          <p:cNvPr id="137" name="Google Shape;137;p25"/>
          <p:cNvSpPr txBox="1"/>
          <p:nvPr>
            <p:ph idx="1" type="body"/>
          </p:nvPr>
        </p:nvSpPr>
        <p:spPr>
          <a:xfrm>
            <a:off x="488675" y="1260000"/>
            <a:ext cx="3891600" cy="31896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SzPts val="1600"/>
              <a:buNone/>
            </a:pPr>
            <a:r>
              <a:t/>
            </a:r>
            <a:endParaRPr sz="1900"/>
          </a:p>
          <a:p>
            <a:pPr indent="0" lvl="0" marL="0" rtl="0" algn="l">
              <a:lnSpc>
                <a:spcPct val="130000"/>
              </a:lnSpc>
              <a:spcBef>
                <a:spcPts val="0"/>
              </a:spcBef>
              <a:spcAft>
                <a:spcPts val="0"/>
              </a:spcAft>
              <a:buSzPts val="1600"/>
              <a:buNone/>
            </a:pPr>
            <a:r>
              <a:t/>
            </a:r>
            <a:endParaRPr sz="1900"/>
          </a:p>
          <a:p>
            <a:pPr indent="-342900" lvl="0" marL="457200" rtl="0" algn="l">
              <a:lnSpc>
                <a:spcPct val="130000"/>
              </a:lnSpc>
              <a:spcBef>
                <a:spcPts val="0"/>
              </a:spcBef>
              <a:spcAft>
                <a:spcPts val="0"/>
              </a:spcAft>
              <a:buSzPts val="1800"/>
              <a:buAutoNum type="arabicPeriod"/>
            </a:pPr>
            <a:r>
              <a:rPr lang="en-GB" sz="1800"/>
              <a:t>Familiar health professionals</a:t>
            </a:r>
            <a:endParaRPr sz="1800"/>
          </a:p>
          <a:p>
            <a:pPr indent="0" lvl="0" marL="914400" rtl="0" algn="l">
              <a:lnSpc>
                <a:spcPct val="130000"/>
              </a:lnSpc>
              <a:spcBef>
                <a:spcPts val="0"/>
              </a:spcBef>
              <a:spcAft>
                <a:spcPts val="0"/>
              </a:spcAft>
              <a:buNone/>
            </a:pPr>
            <a:r>
              <a:t/>
            </a:r>
            <a:endParaRPr sz="1800"/>
          </a:p>
          <a:p>
            <a:pPr indent="-342900" lvl="0" marL="457200" rtl="0" algn="l">
              <a:lnSpc>
                <a:spcPct val="130000"/>
              </a:lnSpc>
              <a:spcBef>
                <a:spcPts val="0"/>
              </a:spcBef>
              <a:spcAft>
                <a:spcPts val="0"/>
              </a:spcAft>
              <a:buSzPts val="1800"/>
              <a:buAutoNum type="arabicPeriod"/>
            </a:pPr>
            <a:r>
              <a:rPr lang="en-GB" sz="1800"/>
              <a:t>Familiar health services</a:t>
            </a:r>
            <a:endParaRPr sz="1800"/>
          </a:p>
          <a:p>
            <a:pPr indent="0" lvl="0" marL="914400" rtl="0" algn="l">
              <a:lnSpc>
                <a:spcPct val="130000"/>
              </a:lnSpc>
              <a:spcBef>
                <a:spcPts val="0"/>
              </a:spcBef>
              <a:spcAft>
                <a:spcPts val="0"/>
              </a:spcAft>
              <a:buNone/>
            </a:pPr>
            <a:r>
              <a:t/>
            </a:r>
            <a:endParaRPr sz="1800"/>
          </a:p>
          <a:p>
            <a:pPr indent="-342900" lvl="0" marL="457200" rtl="0" algn="l">
              <a:lnSpc>
                <a:spcPct val="130000"/>
              </a:lnSpc>
              <a:spcBef>
                <a:spcPts val="0"/>
              </a:spcBef>
              <a:spcAft>
                <a:spcPts val="0"/>
              </a:spcAft>
              <a:buSzPts val="1800"/>
              <a:buAutoNum type="arabicPeriod"/>
            </a:pPr>
            <a:r>
              <a:rPr lang="en-GB" sz="1800"/>
              <a:t>Health professional roles</a:t>
            </a:r>
            <a:endParaRPr sz="1800"/>
          </a:p>
          <a:p>
            <a:pPr indent="0" lvl="0" marL="0" rtl="0" algn="l">
              <a:lnSpc>
                <a:spcPct val="130000"/>
              </a:lnSpc>
              <a:spcBef>
                <a:spcPts val="0"/>
              </a:spcBef>
              <a:spcAft>
                <a:spcPts val="0"/>
              </a:spcAft>
              <a:buNone/>
            </a:pPr>
            <a:r>
              <a:t/>
            </a:r>
            <a:endParaRPr sz="1800"/>
          </a:p>
          <a:p>
            <a:pPr indent="0" lvl="0" marL="0" rtl="0" algn="l">
              <a:lnSpc>
                <a:spcPct val="130000"/>
              </a:lnSpc>
              <a:spcBef>
                <a:spcPts val="0"/>
              </a:spcBef>
              <a:spcAft>
                <a:spcPts val="0"/>
              </a:spcAft>
              <a:buNone/>
            </a:pPr>
            <a:r>
              <a:t/>
            </a:r>
            <a:endParaRPr sz="1800"/>
          </a:p>
          <a:p>
            <a:pPr indent="0" lvl="0" marL="0" rtl="0" algn="l">
              <a:lnSpc>
                <a:spcPct val="130000"/>
              </a:lnSpc>
              <a:spcBef>
                <a:spcPts val="0"/>
              </a:spcBef>
              <a:spcAft>
                <a:spcPts val="0"/>
              </a:spcAft>
              <a:buNone/>
            </a:pPr>
            <a:r>
              <a:t/>
            </a:r>
            <a:endParaRPr sz="1800"/>
          </a:p>
          <a:p>
            <a:pPr indent="0" lvl="0" marL="0" rtl="0" algn="l">
              <a:lnSpc>
                <a:spcPct val="130000"/>
              </a:lnSpc>
              <a:spcBef>
                <a:spcPts val="1000"/>
              </a:spcBef>
              <a:spcAft>
                <a:spcPts val="0"/>
              </a:spcAft>
              <a:buSzPts val="1600"/>
              <a:buNone/>
            </a:pPr>
            <a:r>
              <a:t/>
            </a:r>
            <a:endParaRPr sz="1200">
              <a:highlight>
                <a:srgbClr val="FFFF00"/>
              </a:highlight>
            </a:endParaRPr>
          </a:p>
          <a:p>
            <a:pPr indent="0" lvl="0" marL="0" rtl="0" algn="l">
              <a:lnSpc>
                <a:spcPct val="130000"/>
              </a:lnSpc>
              <a:spcBef>
                <a:spcPts val="1000"/>
              </a:spcBef>
              <a:spcAft>
                <a:spcPts val="0"/>
              </a:spcAft>
              <a:buSzPts val="1600"/>
              <a:buNone/>
            </a:pPr>
            <a:r>
              <a:t/>
            </a:r>
            <a:endParaRPr/>
          </a:p>
          <a:p>
            <a:pPr indent="0" lvl="0" marL="0" rtl="0" algn="l">
              <a:lnSpc>
                <a:spcPct val="130000"/>
              </a:lnSpc>
              <a:spcBef>
                <a:spcPts val="1000"/>
              </a:spcBef>
              <a:spcAft>
                <a:spcPts val="1000"/>
              </a:spcAft>
              <a:buSzPts val="1600"/>
              <a:buNone/>
            </a:pPr>
            <a:r>
              <a:t/>
            </a:r>
            <a:endParaRPr/>
          </a:p>
        </p:txBody>
      </p:sp>
      <p:sp>
        <p:nvSpPr>
          <p:cNvPr id="138" name="Google Shape;138;p25"/>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SzPts val="800"/>
              <a:buFont typeface="Arial"/>
              <a:buNone/>
            </a:pPr>
            <a:fld id="{00000000-1234-1234-1234-123412341234}" type="slidenum">
              <a:rPr lang="en-GB"/>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6"/>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Can you name these health professionals?</a:t>
            </a:r>
            <a:endParaRPr>
              <a:solidFill>
                <a:schemeClr val="dk2"/>
              </a:solidFill>
            </a:endParaRPr>
          </a:p>
        </p:txBody>
      </p:sp>
      <p:pic>
        <p:nvPicPr>
          <p:cNvPr id="144" name="Google Shape;144;p26"/>
          <p:cNvPicPr preferRelativeResize="0"/>
          <p:nvPr/>
        </p:nvPicPr>
        <p:blipFill rotWithShape="1">
          <a:blip r:embed="rId3">
            <a:alphaModFix/>
          </a:blip>
          <a:srcRect b="0" l="23043" r="20420" t="0"/>
          <a:stretch/>
        </p:blipFill>
        <p:spPr>
          <a:xfrm>
            <a:off x="118700" y="1259525"/>
            <a:ext cx="2056074" cy="2423676"/>
          </a:xfrm>
          <a:prstGeom prst="rect">
            <a:avLst/>
          </a:prstGeom>
          <a:noFill/>
          <a:ln>
            <a:noFill/>
          </a:ln>
        </p:spPr>
      </p:pic>
      <p:pic>
        <p:nvPicPr>
          <p:cNvPr id="145" name="Google Shape;145;p26"/>
          <p:cNvPicPr preferRelativeResize="0"/>
          <p:nvPr/>
        </p:nvPicPr>
        <p:blipFill>
          <a:blip r:embed="rId4">
            <a:alphaModFix/>
          </a:blip>
          <a:stretch>
            <a:fillRect/>
          </a:stretch>
        </p:blipFill>
        <p:spPr>
          <a:xfrm>
            <a:off x="2327175" y="1259525"/>
            <a:ext cx="1988426" cy="2423674"/>
          </a:xfrm>
          <a:prstGeom prst="rect">
            <a:avLst/>
          </a:prstGeom>
          <a:noFill/>
          <a:ln>
            <a:noFill/>
          </a:ln>
        </p:spPr>
      </p:pic>
      <p:pic>
        <p:nvPicPr>
          <p:cNvPr id="146" name="Google Shape;146;p26"/>
          <p:cNvPicPr preferRelativeResize="0"/>
          <p:nvPr/>
        </p:nvPicPr>
        <p:blipFill>
          <a:blip r:embed="rId5">
            <a:alphaModFix/>
          </a:blip>
          <a:stretch>
            <a:fillRect/>
          </a:stretch>
        </p:blipFill>
        <p:spPr>
          <a:xfrm>
            <a:off x="4468000" y="1301150"/>
            <a:ext cx="2167575" cy="2382475"/>
          </a:xfrm>
          <a:prstGeom prst="rect">
            <a:avLst/>
          </a:prstGeom>
          <a:noFill/>
          <a:ln>
            <a:noFill/>
          </a:ln>
        </p:spPr>
      </p:pic>
      <p:pic>
        <p:nvPicPr>
          <p:cNvPr id="147" name="Google Shape;147;p26"/>
          <p:cNvPicPr preferRelativeResize="0"/>
          <p:nvPr/>
        </p:nvPicPr>
        <p:blipFill>
          <a:blip r:embed="rId6">
            <a:alphaModFix/>
          </a:blip>
          <a:stretch>
            <a:fillRect/>
          </a:stretch>
        </p:blipFill>
        <p:spPr>
          <a:xfrm>
            <a:off x="6787975" y="1301150"/>
            <a:ext cx="2203624" cy="2382475"/>
          </a:xfrm>
          <a:prstGeom prst="rect">
            <a:avLst/>
          </a:prstGeom>
          <a:noFill/>
          <a:ln>
            <a:noFill/>
          </a:ln>
        </p:spPr>
      </p:pic>
      <p:sp>
        <p:nvSpPr>
          <p:cNvPr id="148" name="Google Shape;148;p26"/>
          <p:cNvSpPr txBox="1"/>
          <p:nvPr/>
        </p:nvSpPr>
        <p:spPr>
          <a:xfrm>
            <a:off x="239200" y="3891400"/>
            <a:ext cx="7530600" cy="90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Montserrat"/>
                <a:ea typeface="Montserrat"/>
                <a:cs typeface="Montserrat"/>
                <a:sym typeface="Montserrat"/>
              </a:rPr>
              <a:t>Use symbols or real images to support understanding. </a:t>
            </a:r>
            <a:endParaRPr>
              <a:latin typeface="Montserrat"/>
              <a:ea typeface="Montserrat"/>
              <a:cs typeface="Montserrat"/>
              <a:sym typeface="Montserrat"/>
            </a:endParaRPr>
          </a:p>
          <a:p>
            <a:pPr indent="0" lvl="0" marL="0" rtl="0" algn="l">
              <a:spcBef>
                <a:spcPts val="0"/>
              </a:spcBef>
              <a:spcAft>
                <a:spcPts val="0"/>
              </a:spcAft>
              <a:buNone/>
            </a:pPr>
            <a:r>
              <a:rPr lang="en-GB">
                <a:latin typeface="Montserrat"/>
                <a:ea typeface="Montserrat"/>
                <a:cs typeface="Montserrat"/>
                <a:sym typeface="Montserrat"/>
              </a:rPr>
              <a:t>Ask - “Who can you see?”</a:t>
            </a:r>
            <a:endParaRPr>
              <a:latin typeface="Montserrat"/>
              <a:ea typeface="Montserrat"/>
              <a:cs typeface="Montserrat"/>
              <a:sym typeface="Montserrat"/>
            </a:endParaRPr>
          </a:p>
          <a:p>
            <a:pPr indent="457200" lvl="0" marL="0" rtl="0" algn="l">
              <a:spcBef>
                <a:spcPts val="0"/>
              </a:spcBef>
              <a:spcAft>
                <a:spcPts val="0"/>
              </a:spcAft>
              <a:buNone/>
            </a:pPr>
            <a:r>
              <a:rPr lang="en-GB">
                <a:latin typeface="Montserrat"/>
                <a:ea typeface="Montserrat"/>
                <a:cs typeface="Montserrat"/>
                <a:sym typeface="Montserrat"/>
              </a:rPr>
              <a:t>“What are their job titles?”.</a:t>
            </a:r>
            <a:endParaRPr>
              <a:latin typeface="Montserrat"/>
              <a:ea typeface="Montserrat"/>
              <a:cs typeface="Montserrat"/>
              <a:sym typeface="Montserrat"/>
            </a:endParaRPr>
          </a:p>
        </p:txBody>
      </p:sp>
      <p:sp>
        <p:nvSpPr>
          <p:cNvPr id="149" name="Google Shape;149;p26"/>
          <p:cNvSpPr txBox="1"/>
          <p:nvPr>
            <p:ph idx="12" type="sldNum"/>
          </p:nvPr>
        </p:nvSpPr>
        <p:spPr>
          <a:xfrm>
            <a:off x="458971" y="4793325"/>
            <a:ext cx="720000" cy="180000"/>
          </a:xfrm>
          <a:prstGeom prst="rect">
            <a:avLst/>
          </a:prstGeom>
        </p:spPr>
        <p:txBody>
          <a:bodyPr anchorCtr="0" anchor="t" bIns="0" lIns="0" spcFirstLastPara="1" rIns="0" wrap="square" tIns="0">
            <a:noAutofit/>
          </a:bodyPr>
          <a:lstStyle/>
          <a:p>
            <a:pPr indent="0" lvl="0" marL="0" rtl="0" algn="l">
              <a:spcBef>
                <a:spcPts val="0"/>
              </a:spcBef>
              <a:spcAft>
                <a:spcPts val="0"/>
              </a:spcAft>
              <a:buClr>
                <a:srgbClr val="000000"/>
              </a:buClr>
              <a:buSzPts val="800"/>
              <a:buFont typeface="Arial"/>
              <a:buNone/>
            </a:pPr>
            <a:fld id="{00000000-1234-1234-1234-123412341234}" type="slidenum">
              <a:rPr lang="en-GB">
                <a:solidFill>
                  <a:schemeClr val="dk2"/>
                </a:solidFill>
              </a:rPr>
              <a:t>‹#›</a:t>
            </a:fld>
            <a:endParaRPr>
              <a:solidFill>
                <a:schemeClr val="dk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7"/>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Doctor</a:t>
            </a:r>
            <a:endParaRPr>
              <a:solidFill>
                <a:schemeClr val="dk2"/>
              </a:solidFill>
            </a:endParaRPr>
          </a:p>
        </p:txBody>
      </p:sp>
      <p:pic>
        <p:nvPicPr>
          <p:cNvPr id="155" name="Google Shape;155;p27"/>
          <p:cNvPicPr preferRelativeResize="0"/>
          <p:nvPr/>
        </p:nvPicPr>
        <p:blipFill>
          <a:blip r:embed="rId3">
            <a:alphaModFix/>
          </a:blip>
          <a:stretch>
            <a:fillRect/>
          </a:stretch>
        </p:blipFill>
        <p:spPr>
          <a:xfrm>
            <a:off x="1125725" y="1560175"/>
            <a:ext cx="3088570" cy="20582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8"/>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Nurse</a:t>
            </a:r>
            <a:endParaRPr>
              <a:solidFill>
                <a:schemeClr val="dk2"/>
              </a:solidFill>
            </a:endParaRPr>
          </a:p>
        </p:txBody>
      </p:sp>
      <p:pic>
        <p:nvPicPr>
          <p:cNvPr id="161" name="Google Shape;161;p28"/>
          <p:cNvPicPr preferRelativeResize="0"/>
          <p:nvPr/>
        </p:nvPicPr>
        <p:blipFill>
          <a:blip r:embed="rId3">
            <a:alphaModFix/>
          </a:blip>
          <a:stretch>
            <a:fillRect/>
          </a:stretch>
        </p:blipFill>
        <p:spPr>
          <a:xfrm>
            <a:off x="1799187" y="818488"/>
            <a:ext cx="2630126" cy="32058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9"/>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Paramedic</a:t>
            </a:r>
            <a:endParaRPr>
              <a:solidFill>
                <a:schemeClr val="dk2"/>
              </a:solidFill>
            </a:endParaRPr>
          </a:p>
        </p:txBody>
      </p:sp>
      <p:pic>
        <p:nvPicPr>
          <p:cNvPr id="167" name="Google Shape;167;p29"/>
          <p:cNvPicPr preferRelativeResize="0"/>
          <p:nvPr/>
        </p:nvPicPr>
        <p:blipFill>
          <a:blip r:embed="rId3">
            <a:alphaModFix/>
          </a:blip>
          <a:stretch>
            <a:fillRect/>
          </a:stretch>
        </p:blipFill>
        <p:spPr>
          <a:xfrm>
            <a:off x="1199875" y="968850"/>
            <a:ext cx="3009874" cy="33082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30"/>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Dentist</a:t>
            </a:r>
            <a:endParaRPr>
              <a:solidFill>
                <a:schemeClr val="dk2"/>
              </a:solidFill>
            </a:endParaRPr>
          </a:p>
        </p:txBody>
      </p:sp>
      <p:pic>
        <p:nvPicPr>
          <p:cNvPr id="173" name="Google Shape;173;p30"/>
          <p:cNvPicPr preferRelativeResize="0"/>
          <p:nvPr/>
        </p:nvPicPr>
        <p:blipFill>
          <a:blip r:embed="rId3">
            <a:alphaModFix/>
          </a:blip>
          <a:stretch>
            <a:fillRect/>
          </a:stretch>
        </p:blipFill>
        <p:spPr>
          <a:xfrm>
            <a:off x="1272575" y="910125"/>
            <a:ext cx="2763099" cy="29873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ak National Academy v2">
  <a:themeElements>
    <a:clrScheme name="Simple Light">
      <a:dk1>
        <a:srgbClr val="65BE4B"/>
      </a:dk1>
      <a:lt1>
        <a:srgbClr val="FFFFFF"/>
      </a:lt1>
      <a:dk2>
        <a:srgbClr val="434343"/>
      </a:dk2>
      <a:lt2>
        <a:srgbClr val="D2D2D7"/>
      </a:lt2>
      <a:accent1>
        <a:srgbClr val="69BE4B"/>
      </a:accent1>
      <a:accent2>
        <a:srgbClr val="46C7E1"/>
      </a:accent2>
      <a:accent3>
        <a:srgbClr val="FA9B23"/>
      </a:accent3>
      <a:accent4>
        <a:srgbClr val="786EC8"/>
      </a:accent4>
      <a:accent5>
        <a:srgbClr val="F03C78"/>
      </a:accent5>
      <a:accent6>
        <a:srgbClr val="00968C"/>
      </a:accent6>
      <a:hlink>
        <a:srgbClr val="00823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