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showSpecialPlsOnTitleSld="0">
  <p:sldMasterIdLst>
    <p:sldMasterId id="2147483660" r:id="rId4"/>
  </p:sldMasterIdLst>
  <p:notesMasterIdLst>
    <p:notesMasterId r:id="rId5"/>
  </p:notesMasterIdLst>
  <p:sldIdLst>
    <p:sldId id="256" r:id="rId6"/>
    <p:sldId id="257" r:id="rId7"/>
    <p:sldId id="258" r:id="rId8"/>
    <p:sldId id="259" r:id="rId9"/>
  </p:sldIdLst>
  <p:sldSz cy="10287000" cx="18288000"/>
  <p:notesSz cx="6858000" cy="9144000"/>
  <p:embeddedFontLst>
    <p:embeddedFont>
      <p:font typeface="Montserrat SemiBold"/>
      <p:regular r:id="rId10"/>
      <p:bold r:id="rId11"/>
      <p:italic r:id="rId12"/>
      <p:boldItalic r:id="rId13"/>
    </p:embeddedFont>
    <p:embeddedFont>
      <p:font typeface="Montserrat"/>
      <p:regular r:id="rId14"/>
      <p:bold r:id="rId15"/>
      <p:italic r:id="rId16"/>
      <p:boldItalic r:id="rId17"/>
    </p:embeddedFont>
    <p:embeddedFont>
      <p:font typeface="Montserrat Medium"/>
      <p:regular r:id="rId18"/>
      <p:bold r:id="rId19"/>
      <p:italic r:id="rId20"/>
      <p:boldItalic r:id="rId21"/>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526F6094-00CC-484D-A4A3-DC0CEAE19C88}">
  <a:tblStyle styleId="{526F6094-00CC-484D-A4A3-DC0CEAE19C88}" styleName="Table_0">
    <a:wholeTbl>
      <a:tcTxStyle>
        <a:font>
          <a:latin typeface="Arial"/>
          <a:ea typeface="Arial"/>
          <a:cs typeface="Arial"/>
        </a:font>
        <a:srgbClr val="000000"/>
      </a:tcTxStyle>
      <a:tcStyle>
        <a:tcBdr>
          <a:left>
            <a:ln cap="flat" cmpd="sng" w="9525">
              <a:solidFill>
                <a:srgbClr val="9E9E9E"/>
              </a:solidFill>
              <a:prstDash val="solid"/>
              <a:round/>
              <a:headEnd len="sm" w="sm" type="none"/>
              <a:tailEnd len="sm" w="sm" type="none"/>
            </a:ln>
          </a:left>
          <a:right>
            <a:ln cap="flat" cmpd="sng" w="9525">
              <a:solidFill>
                <a:srgbClr val="9E9E9E"/>
              </a:solidFill>
              <a:prstDash val="solid"/>
              <a:round/>
              <a:headEnd len="sm" w="sm" type="none"/>
              <a:tailEnd len="sm" w="sm" type="none"/>
            </a:ln>
          </a:right>
          <a:top>
            <a:ln cap="flat" cmpd="sng" w="9525">
              <a:solidFill>
                <a:srgbClr val="9E9E9E"/>
              </a:solidFill>
              <a:prstDash val="solid"/>
              <a:round/>
              <a:headEnd len="sm" w="sm" type="none"/>
              <a:tailEnd len="sm" w="sm" type="none"/>
            </a:ln>
          </a:top>
          <a:bottom>
            <a:ln cap="flat" cmpd="sng" w="9525">
              <a:solidFill>
                <a:srgbClr val="9E9E9E"/>
              </a:solidFill>
              <a:prstDash val="solid"/>
              <a:round/>
              <a:headEnd len="sm" w="sm" type="none"/>
              <a:tailEnd len="sm" w="sm" type="none"/>
            </a:ln>
          </a:bottom>
          <a:insideH>
            <a:ln cap="flat" cmpd="sng" w="9525">
              <a:solidFill>
                <a:srgbClr val="9E9E9E"/>
              </a:solidFill>
              <a:prstDash val="solid"/>
              <a:round/>
              <a:headEnd len="sm" w="sm" type="none"/>
              <a:tailEnd len="sm" w="sm" type="none"/>
            </a:ln>
          </a:insideH>
          <a:insideV>
            <a:ln cap="flat" cmpd="sng" w="9525">
              <a:solidFill>
                <a:srgbClr val="9E9E9E"/>
              </a:solidFill>
              <a:prstDash val="solid"/>
              <a:round/>
              <a:headEnd len="sm" w="sm" type="none"/>
              <a:tailEnd len="sm" w="sm" type="none"/>
            </a:ln>
          </a:insideV>
        </a:tcBdr>
      </a:tc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_rels/presentation.xml.rels><?xml version="1.0" encoding="UTF-8" standalone="yes"?><Relationships xmlns="http://schemas.openxmlformats.org/package/2006/relationships"><Relationship Id="rId20" Type="http://schemas.openxmlformats.org/officeDocument/2006/relationships/font" Target="fonts/MontserratMedium-italic.fntdata"/><Relationship Id="rId11" Type="http://schemas.openxmlformats.org/officeDocument/2006/relationships/font" Target="fonts/MontserratSemiBold-bold.fntdata"/><Relationship Id="rId10" Type="http://schemas.openxmlformats.org/officeDocument/2006/relationships/font" Target="fonts/MontserratSemiBold-regular.fntdata"/><Relationship Id="rId21" Type="http://schemas.openxmlformats.org/officeDocument/2006/relationships/font" Target="fonts/MontserratMedium-boldItalic.fntdata"/><Relationship Id="rId13" Type="http://schemas.openxmlformats.org/officeDocument/2006/relationships/font" Target="fonts/MontserratSemiBold-boldItalic.fntdata"/><Relationship Id="rId12" Type="http://schemas.openxmlformats.org/officeDocument/2006/relationships/font" Target="fonts/MontserratSemiBold-italic.fntdata"/><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font" Target="fonts/Montserrat-bold.fntdata"/><Relationship Id="rId14" Type="http://schemas.openxmlformats.org/officeDocument/2006/relationships/font" Target="fonts/Montserrat-regular.fntdata"/><Relationship Id="rId17" Type="http://schemas.openxmlformats.org/officeDocument/2006/relationships/font" Target="fonts/Montserrat-boldItalic.fntdata"/><Relationship Id="rId16" Type="http://schemas.openxmlformats.org/officeDocument/2006/relationships/font" Target="fonts/Montserrat-italic.fntdata"/><Relationship Id="rId5" Type="http://schemas.openxmlformats.org/officeDocument/2006/relationships/notesMaster" Target="notesMasters/notesMaster1.xml"/><Relationship Id="rId19" Type="http://schemas.openxmlformats.org/officeDocument/2006/relationships/font" Target="fonts/MontserratMedium-bold.fntdata"/><Relationship Id="rId6" Type="http://schemas.openxmlformats.org/officeDocument/2006/relationships/slide" Target="slides/slide1.xml"/><Relationship Id="rId18" Type="http://schemas.openxmlformats.org/officeDocument/2006/relationships/font" Target="fonts/MontserratMedium-regular.fntdata"/><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5" name="Shape 75"/>
        <p:cNvGrpSpPr/>
        <p:nvPr/>
      </p:nvGrpSpPr>
      <p:grpSpPr>
        <a:xfrm>
          <a:off x="0" y="0"/>
          <a:ext cx="0" cy="0"/>
          <a:chOff x="0" y="0"/>
          <a:chExt cx="0" cy="0"/>
        </a:xfrm>
      </p:grpSpPr>
      <p:sp>
        <p:nvSpPr>
          <p:cNvPr id="76" name="Google Shape;76;g7349fb42c9_0_5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7" name="Google Shape;77;g7349fb42c9_0_5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3" name="Shape 83"/>
        <p:cNvGrpSpPr/>
        <p:nvPr/>
      </p:nvGrpSpPr>
      <p:grpSpPr>
        <a:xfrm>
          <a:off x="0" y="0"/>
          <a:ext cx="0" cy="0"/>
          <a:chOff x="0" y="0"/>
          <a:chExt cx="0" cy="0"/>
        </a:xfrm>
      </p:grpSpPr>
      <p:sp>
        <p:nvSpPr>
          <p:cNvPr id="84" name="Google Shape;84;g8d2f20349e_0_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5" name="Google Shape;85;g8d2f20349e_0_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2" name="Shape 92"/>
        <p:cNvGrpSpPr/>
        <p:nvPr/>
      </p:nvGrpSpPr>
      <p:grpSpPr>
        <a:xfrm>
          <a:off x="0" y="0"/>
          <a:ext cx="0" cy="0"/>
          <a:chOff x="0" y="0"/>
          <a:chExt cx="0" cy="0"/>
        </a:xfrm>
      </p:grpSpPr>
      <p:sp>
        <p:nvSpPr>
          <p:cNvPr id="93" name="Google Shape;93;g53722eb2e3_0_2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4" name="Google Shape;94;g53722eb2e3_0_2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0" name="Shape 100"/>
        <p:cNvGrpSpPr/>
        <p:nvPr/>
      </p:nvGrpSpPr>
      <p:grpSpPr>
        <a:xfrm>
          <a:off x="0" y="0"/>
          <a:ext cx="0" cy="0"/>
          <a:chOff x="0" y="0"/>
          <a:chExt cx="0" cy="0"/>
        </a:xfrm>
      </p:grpSpPr>
      <p:sp>
        <p:nvSpPr>
          <p:cNvPr id="101" name="Google Shape;101;g53743a575b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2" name="Google Shape;102;g53743a575b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bg>
      <p:bgPr>
        <a:solidFill>
          <a:schemeClr val="dk1"/>
        </a:solidFill>
      </p:bgPr>
    </p:bg>
    <p:spTree>
      <p:nvGrpSpPr>
        <p:cNvPr id="10" name="Shape 10"/>
        <p:cNvGrpSpPr/>
        <p:nvPr/>
      </p:nvGrpSpPr>
      <p:grpSpPr>
        <a:xfrm>
          <a:off x="0" y="0"/>
          <a:ext cx="0" cy="0"/>
          <a:chOff x="0" y="0"/>
          <a:chExt cx="0" cy="0"/>
        </a:xfrm>
      </p:grpSpPr>
      <p:sp>
        <p:nvSpPr>
          <p:cNvPr id="11" name="Google Shape;11;p2"/>
          <p:cNvSpPr txBox="1"/>
          <p:nvPr>
            <p:ph type="ctrTitle"/>
          </p:nvPr>
        </p:nvSpPr>
        <p:spPr>
          <a:xfrm>
            <a:off x="917950" y="2876300"/>
            <a:ext cx="16452000" cy="3723000"/>
          </a:xfrm>
          <a:prstGeom prst="rect">
            <a:avLst/>
          </a:prstGeom>
        </p:spPr>
        <p:txBody>
          <a:bodyPr anchorCtr="0" anchor="t" bIns="0" lIns="0" spcFirstLastPara="1" rIns="0" wrap="square" tIns="0">
            <a:noAutofit/>
          </a:bodyPr>
          <a:lstStyle>
            <a:lvl1pPr lvl="0">
              <a:spcBef>
                <a:spcPts val="0"/>
              </a:spcBef>
              <a:spcAft>
                <a:spcPts val="0"/>
              </a:spcAft>
              <a:buClr>
                <a:srgbClr val="000000"/>
              </a:buClr>
              <a:buSzPts val="6000"/>
              <a:buFont typeface="Montserrat SemiBold"/>
              <a:buNone/>
              <a:defRPr b="0" sz="6000">
                <a:solidFill>
                  <a:srgbClr val="000000"/>
                </a:solidFill>
                <a:latin typeface="Montserrat SemiBold"/>
                <a:ea typeface="Montserrat SemiBold"/>
                <a:cs typeface="Montserrat SemiBold"/>
                <a:sym typeface="Montserrat SemiBold"/>
              </a:defRPr>
            </a:lvl1pPr>
            <a:lvl2pPr lvl="1" algn="ctr">
              <a:spcBef>
                <a:spcPts val="0"/>
              </a:spcBef>
              <a:spcAft>
                <a:spcPts val="0"/>
              </a:spcAft>
              <a:buClr>
                <a:srgbClr val="000000"/>
              </a:buClr>
              <a:buSzPts val="10400"/>
              <a:buNone/>
              <a:defRPr sz="10400">
                <a:solidFill>
                  <a:srgbClr val="000000"/>
                </a:solidFill>
              </a:defRPr>
            </a:lvl2pPr>
            <a:lvl3pPr lvl="2" algn="ctr">
              <a:spcBef>
                <a:spcPts val="0"/>
              </a:spcBef>
              <a:spcAft>
                <a:spcPts val="0"/>
              </a:spcAft>
              <a:buClr>
                <a:srgbClr val="000000"/>
              </a:buClr>
              <a:buSzPts val="10400"/>
              <a:buNone/>
              <a:defRPr sz="10400">
                <a:solidFill>
                  <a:srgbClr val="000000"/>
                </a:solidFill>
              </a:defRPr>
            </a:lvl3pPr>
            <a:lvl4pPr lvl="3" algn="ctr">
              <a:spcBef>
                <a:spcPts val="0"/>
              </a:spcBef>
              <a:spcAft>
                <a:spcPts val="0"/>
              </a:spcAft>
              <a:buClr>
                <a:srgbClr val="000000"/>
              </a:buClr>
              <a:buSzPts val="10400"/>
              <a:buNone/>
              <a:defRPr sz="10400">
                <a:solidFill>
                  <a:srgbClr val="000000"/>
                </a:solidFill>
              </a:defRPr>
            </a:lvl4pPr>
            <a:lvl5pPr lvl="4" algn="ctr">
              <a:spcBef>
                <a:spcPts val="0"/>
              </a:spcBef>
              <a:spcAft>
                <a:spcPts val="0"/>
              </a:spcAft>
              <a:buClr>
                <a:srgbClr val="000000"/>
              </a:buClr>
              <a:buSzPts val="10400"/>
              <a:buNone/>
              <a:defRPr sz="10400">
                <a:solidFill>
                  <a:srgbClr val="000000"/>
                </a:solidFill>
              </a:defRPr>
            </a:lvl5pPr>
            <a:lvl6pPr lvl="5" algn="ctr">
              <a:spcBef>
                <a:spcPts val="0"/>
              </a:spcBef>
              <a:spcAft>
                <a:spcPts val="0"/>
              </a:spcAft>
              <a:buClr>
                <a:srgbClr val="000000"/>
              </a:buClr>
              <a:buSzPts val="10400"/>
              <a:buNone/>
              <a:defRPr sz="10400">
                <a:solidFill>
                  <a:srgbClr val="000000"/>
                </a:solidFill>
              </a:defRPr>
            </a:lvl6pPr>
            <a:lvl7pPr lvl="6" algn="ctr">
              <a:spcBef>
                <a:spcPts val="0"/>
              </a:spcBef>
              <a:spcAft>
                <a:spcPts val="0"/>
              </a:spcAft>
              <a:buClr>
                <a:srgbClr val="000000"/>
              </a:buClr>
              <a:buSzPts val="10400"/>
              <a:buNone/>
              <a:defRPr sz="10400">
                <a:solidFill>
                  <a:srgbClr val="000000"/>
                </a:solidFill>
              </a:defRPr>
            </a:lvl7pPr>
            <a:lvl8pPr lvl="7" algn="ctr">
              <a:spcBef>
                <a:spcPts val="0"/>
              </a:spcBef>
              <a:spcAft>
                <a:spcPts val="0"/>
              </a:spcAft>
              <a:buClr>
                <a:srgbClr val="000000"/>
              </a:buClr>
              <a:buSzPts val="10400"/>
              <a:buNone/>
              <a:defRPr sz="10400">
                <a:solidFill>
                  <a:srgbClr val="000000"/>
                </a:solidFill>
              </a:defRPr>
            </a:lvl8pPr>
            <a:lvl9pPr lvl="8" algn="ctr">
              <a:spcBef>
                <a:spcPts val="0"/>
              </a:spcBef>
              <a:spcAft>
                <a:spcPts val="0"/>
              </a:spcAft>
              <a:buClr>
                <a:srgbClr val="000000"/>
              </a:buClr>
              <a:buSzPts val="10400"/>
              <a:buNone/>
              <a:defRPr sz="10400">
                <a:solidFill>
                  <a:srgbClr val="000000"/>
                </a:solidFill>
              </a:defRPr>
            </a:lvl9pPr>
          </a:lstStyle>
          <a:p/>
        </p:txBody>
      </p:sp>
      <p:sp>
        <p:nvSpPr>
          <p:cNvPr id="12" name="Google Shape;12;p2"/>
          <p:cNvSpPr txBox="1"/>
          <p:nvPr>
            <p:ph idx="1" type="subTitle"/>
          </p:nvPr>
        </p:nvSpPr>
        <p:spPr>
          <a:xfrm>
            <a:off x="917950" y="890050"/>
            <a:ext cx="16452000" cy="1585200"/>
          </a:xfrm>
          <a:prstGeom prst="rect">
            <a:avLst/>
          </a:prstGeom>
        </p:spPr>
        <p:txBody>
          <a:bodyPr anchorCtr="0" anchor="t" bIns="0" lIns="0" spcFirstLastPara="1" rIns="0" wrap="square" tIns="0">
            <a:noAutofit/>
          </a:bodyPr>
          <a:lstStyle>
            <a:lvl1pPr lvl="0">
              <a:lnSpc>
                <a:spcPct val="115000"/>
              </a:lnSpc>
              <a:spcBef>
                <a:spcPts val="0"/>
              </a:spcBef>
              <a:spcAft>
                <a:spcPts val="0"/>
              </a:spcAft>
              <a:buClr>
                <a:srgbClr val="000000"/>
              </a:buClr>
              <a:buSzPts val="3600"/>
              <a:buNone/>
              <a:defRPr sz="3600">
                <a:solidFill>
                  <a:srgbClr val="000000"/>
                </a:solidFill>
              </a:defRPr>
            </a:lvl1pPr>
            <a:lvl2pPr lvl="1" algn="ctr">
              <a:lnSpc>
                <a:spcPct val="100000"/>
              </a:lnSpc>
              <a:spcBef>
                <a:spcPts val="0"/>
              </a:spcBef>
              <a:spcAft>
                <a:spcPts val="0"/>
              </a:spcAft>
              <a:buClr>
                <a:srgbClr val="000000"/>
              </a:buClr>
              <a:buSzPts val="5600"/>
              <a:buNone/>
              <a:defRPr sz="5600">
                <a:solidFill>
                  <a:srgbClr val="000000"/>
                </a:solidFill>
              </a:defRPr>
            </a:lvl2pPr>
            <a:lvl3pPr lvl="2" algn="ctr">
              <a:lnSpc>
                <a:spcPct val="100000"/>
              </a:lnSpc>
              <a:spcBef>
                <a:spcPts val="0"/>
              </a:spcBef>
              <a:spcAft>
                <a:spcPts val="0"/>
              </a:spcAft>
              <a:buClr>
                <a:srgbClr val="000000"/>
              </a:buClr>
              <a:buSzPts val="5600"/>
              <a:buNone/>
              <a:defRPr sz="5600">
                <a:solidFill>
                  <a:srgbClr val="000000"/>
                </a:solidFill>
              </a:defRPr>
            </a:lvl3pPr>
            <a:lvl4pPr lvl="3" algn="ctr">
              <a:lnSpc>
                <a:spcPct val="100000"/>
              </a:lnSpc>
              <a:spcBef>
                <a:spcPts val="0"/>
              </a:spcBef>
              <a:spcAft>
                <a:spcPts val="0"/>
              </a:spcAft>
              <a:buClr>
                <a:srgbClr val="000000"/>
              </a:buClr>
              <a:buSzPts val="5600"/>
              <a:buNone/>
              <a:defRPr sz="5600">
                <a:solidFill>
                  <a:srgbClr val="000000"/>
                </a:solidFill>
              </a:defRPr>
            </a:lvl4pPr>
            <a:lvl5pPr lvl="4" algn="ctr">
              <a:lnSpc>
                <a:spcPct val="100000"/>
              </a:lnSpc>
              <a:spcBef>
                <a:spcPts val="0"/>
              </a:spcBef>
              <a:spcAft>
                <a:spcPts val="0"/>
              </a:spcAft>
              <a:buClr>
                <a:srgbClr val="000000"/>
              </a:buClr>
              <a:buSzPts val="5600"/>
              <a:buNone/>
              <a:defRPr sz="5600">
                <a:solidFill>
                  <a:srgbClr val="000000"/>
                </a:solidFill>
              </a:defRPr>
            </a:lvl5pPr>
            <a:lvl6pPr lvl="5" algn="ctr">
              <a:lnSpc>
                <a:spcPct val="100000"/>
              </a:lnSpc>
              <a:spcBef>
                <a:spcPts val="0"/>
              </a:spcBef>
              <a:spcAft>
                <a:spcPts val="0"/>
              </a:spcAft>
              <a:buClr>
                <a:srgbClr val="000000"/>
              </a:buClr>
              <a:buSzPts val="5600"/>
              <a:buNone/>
              <a:defRPr sz="5600">
                <a:solidFill>
                  <a:srgbClr val="000000"/>
                </a:solidFill>
              </a:defRPr>
            </a:lvl6pPr>
            <a:lvl7pPr lvl="6" algn="ctr">
              <a:lnSpc>
                <a:spcPct val="100000"/>
              </a:lnSpc>
              <a:spcBef>
                <a:spcPts val="0"/>
              </a:spcBef>
              <a:spcAft>
                <a:spcPts val="0"/>
              </a:spcAft>
              <a:buClr>
                <a:srgbClr val="000000"/>
              </a:buClr>
              <a:buSzPts val="5600"/>
              <a:buNone/>
              <a:defRPr sz="5600">
                <a:solidFill>
                  <a:srgbClr val="000000"/>
                </a:solidFill>
              </a:defRPr>
            </a:lvl7pPr>
            <a:lvl8pPr lvl="7" algn="ctr">
              <a:lnSpc>
                <a:spcPct val="100000"/>
              </a:lnSpc>
              <a:spcBef>
                <a:spcPts val="0"/>
              </a:spcBef>
              <a:spcAft>
                <a:spcPts val="0"/>
              </a:spcAft>
              <a:buClr>
                <a:srgbClr val="000000"/>
              </a:buClr>
              <a:buSzPts val="5600"/>
              <a:buNone/>
              <a:defRPr sz="5600">
                <a:solidFill>
                  <a:srgbClr val="000000"/>
                </a:solidFill>
              </a:defRPr>
            </a:lvl8pPr>
            <a:lvl9pPr lvl="8" algn="ctr">
              <a:lnSpc>
                <a:spcPct val="100000"/>
              </a:lnSpc>
              <a:spcBef>
                <a:spcPts val="0"/>
              </a:spcBef>
              <a:spcAft>
                <a:spcPts val="0"/>
              </a:spcAft>
              <a:buClr>
                <a:srgbClr val="000000"/>
              </a:buClr>
              <a:buSzPts val="5600"/>
              <a:buNone/>
              <a:defRPr sz="5600">
                <a:solidFill>
                  <a:srgbClr val="000000"/>
                </a:solidFill>
              </a:defRPr>
            </a:lvl9pPr>
          </a:lstStyle>
          <a:p/>
        </p:txBody>
      </p:sp>
      <p:sp>
        <p:nvSpPr>
          <p:cNvPr id="13" name="Google Shape;13;p2"/>
          <p:cNvSpPr txBox="1"/>
          <p:nvPr>
            <p:ph idx="2" type="subTitle"/>
          </p:nvPr>
        </p:nvSpPr>
        <p:spPr>
          <a:xfrm>
            <a:off x="917950" y="8210950"/>
            <a:ext cx="7902000" cy="1239000"/>
          </a:xfrm>
          <a:prstGeom prst="rect">
            <a:avLst/>
          </a:prstGeom>
        </p:spPr>
        <p:txBody>
          <a:bodyPr anchorCtr="0" anchor="b" bIns="0" lIns="0" spcFirstLastPara="1" rIns="0" wrap="square" tIns="0">
            <a:noAutofit/>
          </a:bodyPr>
          <a:lstStyle>
            <a:lvl1pPr lvl="0">
              <a:spcBef>
                <a:spcPts val="2000"/>
              </a:spcBef>
              <a:spcAft>
                <a:spcPts val="0"/>
              </a:spcAft>
              <a:buNone/>
              <a:defRPr sz="2800">
                <a:solidFill>
                  <a:srgbClr val="000000"/>
                </a:solidFill>
                <a:latin typeface="Montserrat SemiBold"/>
                <a:ea typeface="Montserrat SemiBold"/>
                <a:cs typeface="Montserrat SemiBold"/>
                <a:sym typeface="Montserrat SemiBold"/>
              </a:defRPr>
            </a:lvl1pPr>
            <a:lvl2pPr lvl="1">
              <a:spcBef>
                <a:spcPts val="0"/>
              </a:spcBef>
              <a:spcAft>
                <a:spcPts val="0"/>
              </a:spcAft>
              <a:buNone/>
              <a:defRPr>
                <a:solidFill>
                  <a:srgbClr val="000000"/>
                </a:solidFill>
              </a:defRPr>
            </a:lvl2pPr>
            <a:lvl3pPr lvl="2">
              <a:spcBef>
                <a:spcPts val="2000"/>
              </a:spcBef>
              <a:spcAft>
                <a:spcPts val="0"/>
              </a:spcAft>
              <a:buNone/>
              <a:defRPr>
                <a:solidFill>
                  <a:srgbClr val="000000"/>
                </a:solidFill>
              </a:defRPr>
            </a:lvl3pPr>
            <a:lvl4pPr lvl="3">
              <a:spcBef>
                <a:spcPts val="2000"/>
              </a:spcBef>
              <a:spcAft>
                <a:spcPts val="0"/>
              </a:spcAft>
              <a:buNone/>
              <a:defRPr>
                <a:solidFill>
                  <a:srgbClr val="000000"/>
                </a:solidFill>
              </a:defRPr>
            </a:lvl4pPr>
            <a:lvl5pPr lvl="4">
              <a:spcBef>
                <a:spcPts val="2000"/>
              </a:spcBef>
              <a:spcAft>
                <a:spcPts val="0"/>
              </a:spcAft>
              <a:buNone/>
              <a:defRPr>
                <a:solidFill>
                  <a:srgbClr val="000000"/>
                </a:solidFill>
              </a:defRPr>
            </a:lvl5pPr>
            <a:lvl6pPr lvl="5">
              <a:spcBef>
                <a:spcPts val="2000"/>
              </a:spcBef>
              <a:spcAft>
                <a:spcPts val="0"/>
              </a:spcAft>
              <a:buNone/>
              <a:defRPr>
                <a:solidFill>
                  <a:srgbClr val="000000"/>
                </a:solidFill>
              </a:defRPr>
            </a:lvl6pPr>
            <a:lvl7pPr lvl="6">
              <a:spcBef>
                <a:spcPts val="2000"/>
              </a:spcBef>
              <a:spcAft>
                <a:spcPts val="0"/>
              </a:spcAft>
              <a:buNone/>
              <a:defRPr>
                <a:solidFill>
                  <a:srgbClr val="000000"/>
                </a:solidFill>
              </a:defRPr>
            </a:lvl7pPr>
            <a:lvl8pPr lvl="7">
              <a:spcBef>
                <a:spcPts val="2000"/>
              </a:spcBef>
              <a:spcAft>
                <a:spcPts val="0"/>
              </a:spcAft>
              <a:buNone/>
              <a:defRPr>
                <a:solidFill>
                  <a:srgbClr val="000000"/>
                </a:solidFill>
              </a:defRPr>
            </a:lvl8pPr>
            <a:lvl9pPr lvl="8">
              <a:spcBef>
                <a:spcPts val="2000"/>
              </a:spcBef>
              <a:spcAft>
                <a:spcPts val="2000"/>
              </a:spcAft>
              <a:buNone/>
              <a:defRPr>
                <a:solidFill>
                  <a:srgbClr val="000000"/>
                </a:solidFill>
              </a:defRPr>
            </a:lvl9pPr>
          </a:lstStyle>
          <a:p/>
        </p:txBody>
      </p:sp>
      <p:pic>
        <p:nvPicPr>
          <p:cNvPr id="14" name="Google Shape;14;p2"/>
          <p:cNvPicPr preferRelativeResize="0"/>
          <p:nvPr/>
        </p:nvPicPr>
        <p:blipFill rotWithShape="1">
          <a:blip r:embed="rId2">
            <a:alphaModFix/>
          </a:blip>
          <a:srcRect b="0" l="49" r="59" t="0"/>
          <a:stretch/>
        </p:blipFill>
        <p:spPr>
          <a:xfrm>
            <a:off x="12631606" y="7235497"/>
            <a:ext cx="4719201" cy="2564100"/>
          </a:xfrm>
          <a:prstGeom prst="rect">
            <a:avLst/>
          </a:prstGeom>
          <a:noFill/>
          <a:ln>
            <a:noFill/>
          </a:ln>
        </p:spPr>
      </p:pic>
      <p:sp>
        <p:nvSpPr>
          <p:cNvPr id="15" name="Google Shape;15;p2"/>
          <p:cNvSpPr/>
          <p:nvPr/>
        </p:nvSpPr>
        <p:spPr>
          <a:xfrm>
            <a:off x="17398450" y="8918400"/>
            <a:ext cx="889800" cy="1368600"/>
          </a:xfrm>
          <a:prstGeom prst="rect">
            <a:avLst/>
          </a:prstGeom>
          <a:solidFill>
            <a:schemeClr val="dk1"/>
          </a:solidFill>
          <a:ln>
            <a:noFill/>
          </a:ln>
        </p:spPr>
        <p:txBody>
          <a:bodyPr anchorCtr="0" anchor="ctr" bIns="182850" lIns="182850" spcFirstLastPara="1" rIns="182850" wrap="square" tIns="182850">
            <a:noAutofit/>
          </a:bodyPr>
          <a:lstStyle/>
          <a:p>
            <a:pPr indent="0" lvl="0" marL="0" rtl="0" algn="l">
              <a:spcBef>
                <a:spcPts val="0"/>
              </a:spcBef>
              <a:spcAft>
                <a:spcPts val="0"/>
              </a:spcAft>
              <a:buNone/>
            </a:pPr>
            <a:r>
              <a:t/>
            </a:r>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bg>
      <p:bgPr>
        <a:solidFill>
          <a:schemeClr val="accent2"/>
        </a:solidFill>
      </p:bgPr>
    </p:bg>
    <p:spTree>
      <p:nvGrpSpPr>
        <p:cNvPr id="67" name="Shape 67"/>
        <p:cNvGrpSpPr/>
        <p:nvPr/>
      </p:nvGrpSpPr>
      <p:grpSpPr>
        <a:xfrm>
          <a:off x="0" y="0"/>
          <a:ext cx="0" cy="0"/>
          <a:chOff x="0" y="0"/>
          <a:chExt cx="0" cy="0"/>
        </a:xfrm>
      </p:grpSpPr>
      <p:sp>
        <p:nvSpPr>
          <p:cNvPr id="68" name="Google Shape;68;p11"/>
          <p:cNvSpPr txBox="1"/>
          <p:nvPr>
            <p:ph type="title"/>
          </p:nvPr>
        </p:nvSpPr>
        <p:spPr>
          <a:xfrm>
            <a:off x="980500" y="2199450"/>
            <a:ext cx="16389600" cy="6882600"/>
          </a:xfrm>
          <a:prstGeom prst="rect">
            <a:avLst/>
          </a:prstGeom>
        </p:spPr>
        <p:txBody>
          <a:bodyPr anchorCtr="0" anchor="t" bIns="0" lIns="0" spcFirstLastPara="1" rIns="0" wrap="square" tIns="0">
            <a:noAutofit/>
          </a:bodyPr>
          <a:lstStyle>
            <a:lvl1pPr lvl="0">
              <a:spcBef>
                <a:spcPts val="0"/>
              </a:spcBef>
              <a:spcAft>
                <a:spcPts val="0"/>
              </a:spcAft>
              <a:buClr>
                <a:srgbClr val="4B3241"/>
              </a:buClr>
              <a:buSzPts val="7200"/>
              <a:buFont typeface="Montserrat SemiBold"/>
              <a:buNone/>
              <a:defRPr b="0" i="1" sz="7200">
                <a:solidFill>
                  <a:srgbClr val="4B3241"/>
                </a:solidFill>
                <a:latin typeface="Montserrat SemiBold"/>
                <a:ea typeface="Montserrat SemiBold"/>
                <a:cs typeface="Montserrat SemiBold"/>
                <a:sym typeface="Montserrat SemiBold"/>
              </a:defRPr>
            </a:lvl1pPr>
            <a:lvl2pPr lvl="1">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2pPr>
            <a:lvl3pPr lvl="2">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3pPr>
            <a:lvl4pPr lvl="3">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4pPr>
            <a:lvl5pPr lvl="4">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5pPr>
            <a:lvl6pPr lvl="5">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6pPr>
            <a:lvl7pPr lvl="6">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7pPr>
            <a:lvl8pPr lvl="7">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8pPr>
            <a:lvl9pPr lvl="8">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9pPr>
          </a:lstStyle>
          <a:p/>
        </p:txBody>
      </p:sp>
      <p:sp>
        <p:nvSpPr>
          <p:cNvPr id="69" name="Google Shape;69;p11"/>
          <p:cNvSpPr txBox="1"/>
          <p:nvPr>
            <p:ph idx="1" type="subTitle"/>
          </p:nvPr>
        </p:nvSpPr>
        <p:spPr>
          <a:xfrm>
            <a:off x="949050" y="7939000"/>
            <a:ext cx="7870800" cy="1908000"/>
          </a:xfrm>
          <a:prstGeom prst="rect">
            <a:avLst/>
          </a:prstGeom>
        </p:spPr>
        <p:txBody>
          <a:bodyPr anchorCtr="0" anchor="b" bIns="0" lIns="0" spcFirstLastPara="1" rIns="0" wrap="square" tIns="0">
            <a:noAutofit/>
          </a:bodyPr>
          <a:lstStyle>
            <a:lvl1pPr lvl="0">
              <a:lnSpc>
                <a:spcPct val="140000"/>
              </a:lnSpc>
              <a:spcBef>
                <a:spcPts val="2000"/>
              </a:spcBef>
              <a:spcAft>
                <a:spcPts val="0"/>
              </a:spcAft>
              <a:buNone/>
              <a:defRPr sz="2800">
                <a:solidFill>
                  <a:srgbClr val="4B3241"/>
                </a:solidFill>
                <a:latin typeface="Montserrat SemiBold"/>
                <a:ea typeface="Montserrat SemiBold"/>
                <a:cs typeface="Montserrat SemiBold"/>
                <a:sym typeface="Montserrat SemiBold"/>
              </a:defRPr>
            </a:lvl1pPr>
            <a:lvl2pPr lvl="1">
              <a:spcBef>
                <a:spcPts val="0"/>
              </a:spcBef>
              <a:spcAft>
                <a:spcPts val="0"/>
              </a:spcAft>
              <a:buNone/>
              <a:defRPr>
                <a:solidFill>
                  <a:srgbClr val="4B3241"/>
                </a:solidFill>
              </a:defRPr>
            </a:lvl2pPr>
            <a:lvl3pPr lvl="2">
              <a:spcBef>
                <a:spcPts val="2000"/>
              </a:spcBef>
              <a:spcAft>
                <a:spcPts val="0"/>
              </a:spcAft>
              <a:buNone/>
              <a:defRPr>
                <a:solidFill>
                  <a:srgbClr val="4B3241"/>
                </a:solidFill>
              </a:defRPr>
            </a:lvl3pPr>
            <a:lvl4pPr lvl="3">
              <a:spcBef>
                <a:spcPts val="2000"/>
              </a:spcBef>
              <a:spcAft>
                <a:spcPts val="0"/>
              </a:spcAft>
              <a:buNone/>
              <a:defRPr>
                <a:solidFill>
                  <a:srgbClr val="4B3241"/>
                </a:solidFill>
              </a:defRPr>
            </a:lvl4pPr>
            <a:lvl5pPr lvl="4">
              <a:spcBef>
                <a:spcPts val="2000"/>
              </a:spcBef>
              <a:spcAft>
                <a:spcPts val="0"/>
              </a:spcAft>
              <a:buNone/>
              <a:defRPr>
                <a:solidFill>
                  <a:srgbClr val="4B3241"/>
                </a:solidFill>
              </a:defRPr>
            </a:lvl5pPr>
            <a:lvl6pPr lvl="5">
              <a:spcBef>
                <a:spcPts val="2000"/>
              </a:spcBef>
              <a:spcAft>
                <a:spcPts val="0"/>
              </a:spcAft>
              <a:buNone/>
              <a:defRPr>
                <a:solidFill>
                  <a:srgbClr val="4B3241"/>
                </a:solidFill>
              </a:defRPr>
            </a:lvl6pPr>
            <a:lvl7pPr lvl="6">
              <a:spcBef>
                <a:spcPts val="2000"/>
              </a:spcBef>
              <a:spcAft>
                <a:spcPts val="0"/>
              </a:spcAft>
              <a:buNone/>
              <a:defRPr>
                <a:solidFill>
                  <a:srgbClr val="4B3241"/>
                </a:solidFill>
              </a:defRPr>
            </a:lvl7pPr>
            <a:lvl8pPr lvl="7">
              <a:spcBef>
                <a:spcPts val="2000"/>
              </a:spcBef>
              <a:spcAft>
                <a:spcPts val="0"/>
              </a:spcAft>
              <a:buNone/>
              <a:defRPr>
                <a:solidFill>
                  <a:srgbClr val="4B3241"/>
                </a:solidFill>
              </a:defRPr>
            </a:lvl8pPr>
            <a:lvl9pPr lvl="8">
              <a:spcBef>
                <a:spcPts val="2000"/>
              </a:spcBef>
              <a:spcAft>
                <a:spcPts val="2000"/>
              </a:spcAft>
              <a:buNone/>
              <a:defRPr>
                <a:solidFill>
                  <a:srgbClr val="4B3241"/>
                </a:solidFill>
              </a:defRPr>
            </a:lvl9pPr>
          </a:lstStyle>
          <a:p/>
        </p:txBody>
      </p:sp>
      <p:pic>
        <p:nvPicPr>
          <p:cNvPr id="70" name="Google Shape;70;p11"/>
          <p:cNvPicPr preferRelativeResize="0"/>
          <p:nvPr/>
        </p:nvPicPr>
        <p:blipFill rotWithShape="1">
          <a:blip r:embed="rId2">
            <a:alphaModFix/>
          </a:blip>
          <a:srcRect b="0" l="9" r="0" t="0"/>
          <a:stretch/>
        </p:blipFill>
        <p:spPr>
          <a:xfrm>
            <a:off x="17408298" y="9005905"/>
            <a:ext cx="448851" cy="838354"/>
          </a:xfrm>
          <a:prstGeom prst="rect">
            <a:avLst/>
          </a:prstGeom>
          <a:noFill/>
          <a:ln>
            <a:noFill/>
          </a:ln>
        </p:spPr>
      </p:pic>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71" name="Shape 71"/>
        <p:cNvGrpSpPr/>
        <p:nvPr/>
      </p:nvGrpSpPr>
      <p:grpSpPr>
        <a:xfrm>
          <a:off x="0" y="0"/>
          <a:ext cx="0" cy="0"/>
          <a:chOff x="0" y="0"/>
          <a:chExt cx="0" cy="0"/>
        </a:xfrm>
      </p:grpSpPr>
      <p:sp>
        <p:nvSpPr>
          <p:cNvPr id="72" name="Google Shape;72;p12"/>
          <p:cNvSpPr txBox="1"/>
          <p:nvPr>
            <p:ph idx="1" type="body"/>
          </p:nvPr>
        </p:nvSpPr>
        <p:spPr>
          <a:xfrm>
            <a:off x="936000" y="9252000"/>
            <a:ext cx="7884000" cy="640800"/>
          </a:xfrm>
          <a:prstGeom prst="rect">
            <a:avLst/>
          </a:prstGeom>
        </p:spPr>
        <p:txBody>
          <a:bodyPr anchorCtr="0" anchor="b" bIns="0" lIns="0" spcFirstLastPara="1" rIns="0" wrap="square" tIns="0">
            <a:noAutofit/>
          </a:bodyPr>
          <a:lstStyle>
            <a:lvl1pPr indent="-228600" lvl="0" marL="457200">
              <a:lnSpc>
                <a:spcPct val="130000"/>
              </a:lnSpc>
              <a:spcBef>
                <a:spcPts val="0"/>
              </a:spcBef>
              <a:spcAft>
                <a:spcPts val="0"/>
              </a:spcAft>
              <a:buSzPts val="1600"/>
              <a:buNone/>
              <a:defRPr sz="1600"/>
            </a:lvl1pPr>
          </a:lstStyle>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73" name="Shape 73"/>
        <p:cNvGrpSpPr/>
        <p:nvPr/>
      </p:nvGrpSpPr>
      <p:grpSpPr>
        <a:xfrm>
          <a:off x="0" y="0"/>
          <a:ext cx="0" cy="0"/>
          <a:chOff x="0" y="0"/>
          <a:chExt cx="0" cy="0"/>
        </a:xfrm>
      </p:grpSpPr>
      <p:sp>
        <p:nvSpPr>
          <p:cNvPr id="74" name="Google Shape;74;p13"/>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bg>
      <p:bgPr>
        <a:solidFill>
          <a:schemeClr val="accent2"/>
        </a:solidFill>
      </p:bgPr>
    </p:bg>
    <p:spTree>
      <p:nvGrpSpPr>
        <p:cNvPr id="16" name="Shape 16"/>
        <p:cNvGrpSpPr/>
        <p:nvPr/>
      </p:nvGrpSpPr>
      <p:grpSpPr>
        <a:xfrm>
          <a:off x="0" y="0"/>
          <a:ext cx="0" cy="0"/>
          <a:chOff x="0" y="0"/>
          <a:chExt cx="0" cy="0"/>
        </a:xfrm>
      </p:grpSpPr>
      <p:sp>
        <p:nvSpPr>
          <p:cNvPr id="17" name="Google Shape;17;p3"/>
          <p:cNvSpPr txBox="1"/>
          <p:nvPr>
            <p:ph type="title"/>
          </p:nvPr>
        </p:nvSpPr>
        <p:spPr>
          <a:xfrm>
            <a:off x="917950" y="2876300"/>
            <a:ext cx="16452000" cy="6379200"/>
          </a:xfrm>
          <a:prstGeom prst="rect">
            <a:avLst/>
          </a:prstGeom>
        </p:spPr>
        <p:txBody>
          <a:bodyPr anchorCtr="0" anchor="t" bIns="0" lIns="0" spcFirstLastPara="1" rIns="0" wrap="square" tIns="0">
            <a:noAutofit/>
          </a:bodyPr>
          <a:lstStyle>
            <a:lvl1pPr lvl="0" rtl="0">
              <a:spcBef>
                <a:spcPts val="0"/>
              </a:spcBef>
              <a:spcAft>
                <a:spcPts val="0"/>
              </a:spcAft>
              <a:buClr>
                <a:srgbClr val="4B3241"/>
              </a:buClr>
              <a:buSzPts val="6000"/>
              <a:buFont typeface="Montserrat SemiBold"/>
              <a:buNone/>
              <a:defRPr b="0" sz="6000">
                <a:solidFill>
                  <a:srgbClr val="4B3241"/>
                </a:solidFill>
                <a:latin typeface="Montserrat SemiBold"/>
                <a:ea typeface="Montserrat SemiBold"/>
                <a:cs typeface="Montserrat SemiBold"/>
                <a:sym typeface="Montserrat SemiBold"/>
              </a:defRPr>
            </a:lvl1pPr>
            <a:lvl2pPr lvl="1" rtl="0" algn="ctr">
              <a:spcBef>
                <a:spcPts val="0"/>
              </a:spcBef>
              <a:spcAft>
                <a:spcPts val="0"/>
              </a:spcAft>
              <a:buClr>
                <a:srgbClr val="4B3241"/>
              </a:buClr>
              <a:buSzPts val="7200"/>
              <a:buNone/>
              <a:defRPr sz="7200">
                <a:solidFill>
                  <a:srgbClr val="4B3241"/>
                </a:solidFill>
              </a:defRPr>
            </a:lvl2pPr>
            <a:lvl3pPr lvl="2" rtl="0" algn="ctr">
              <a:spcBef>
                <a:spcPts val="0"/>
              </a:spcBef>
              <a:spcAft>
                <a:spcPts val="0"/>
              </a:spcAft>
              <a:buClr>
                <a:srgbClr val="4B3241"/>
              </a:buClr>
              <a:buSzPts val="7200"/>
              <a:buNone/>
              <a:defRPr sz="7200">
                <a:solidFill>
                  <a:srgbClr val="4B3241"/>
                </a:solidFill>
              </a:defRPr>
            </a:lvl3pPr>
            <a:lvl4pPr lvl="3" rtl="0" algn="ctr">
              <a:spcBef>
                <a:spcPts val="0"/>
              </a:spcBef>
              <a:spcAft>
                <a:spcPts val="0"/>
              </a:spcAft>
              <a:buClr>
                <a:srgbClr val="4B3241"/>
              </a:buClr>
              <a:buSzPts val="7200"/>
              <a:buNone/>
              <a:defRPr sz="7200">
                <a:solidFill>
                  <a:srgbClr val="4B3241"/>
                </a:solidFill>
              </a:defRPr>
            </a:lvl4pPr>
            <a:lvl5pPr lvl="4" rtl="0" algn="ctr">
              <a:spcBef>
                <a:spcPts val="0"/>
              </a:spcBef>
              <a:spcAft>
                <a:spcPts val="0"/>
              </a:spcAft>
              <a:buClr>
                <a:srgbClr val="4B3241"/>
              </a:buClr>
              <a:buSzPts val="7200"/>
              <a:buNone/>
              <a:defRPr sz="7200">
                <a:solidFill>
                  <a:srgbClr val="4B3241"/>
                </a:solidFill>
              </a:defRPr>
            </a:lvl5pPr>
            <a:lvl6pPr lvl="5" rtl="0" algn="ctr">
              <a:spcBef>
                <a:spcPts val="0"/>
              </a:spcBef>
              <a:spcAft>
                <a:spcPts val="0"/>
              </a:spcAft>
              <a:buClr>
                <a:srgbClr val="4B3241"/>
              </a:buClr>
              <a:buSzPts val="7200"/>
              <a:buNone/>
              <a:defRPr sz="7200">
                <a:solidFill>
                  <a:srgbClr val="4B3241"/>
                </a:solidFill>
              </a:defRPr>
            </a:lvl6pPr>
            <a:lvl7pPr lvl="6" rtl="0" algn="ctr">
              <a:spcBef>
                <a:spcPts val="0"/>
              </a:spcBef>
              <a:spcAft>
                <a:spcPts val="0"/>
              </a:spcAft>
              <a:buClr>
                <a:srgbClr val="4B3241"/>
              </a:buClr>
              <a:buSzPts val="7200"/>
              <a:buNone/>
              <a:defRPr sz="7200">
                <a:solidFill>
                  <a:srgbClr val="4B3241"/>
                </a:solidFill>
              </a:defRPr>
            </a:lvl7pPr>
            <a:lvl8pPr lvl="7" rtl="0" algn="ctr">
              <a:spcBef>
                <a:spcPts val="0"/>
              </a:spcBef>
              <a:spcAft>
                <a:spcPts val="0"/>
              </a:spcAft>
              <a:buClr>
                <a:srgbClr val="4B3241"/>
              </a:buClr>
              <a:buSzPts val="7200"/>
              <a:buNone/>
              <a:defRPr sz="7200">
                <a:solidFill>
                  <a:srgbClr val="4B3241"/>
                </a:solidFill>
              </a:defRPr>
            </a:lvl8pPr>
            <a:lvl9pPr lvl="8" rtl="0" algn="ctr">
              <a:spcBef>
                <a:spcPts val="0"/>
              </a:spcBef>
              <a:spcAft>
                <a:spcPts val="0"/>
              </a:spcAft>
              <a:buClr>
                <a:srgbClr val="4B3241"/>
              </a:buClr>
              <a:buSzPts val="7200"/>
              <a:buNone/>
              <a:defRPr sz="7200">
                <a:solidFill>
                  <a:srgbClr val="4B3241"/>
                </a:solidFill>
              </a:defRPr>
            </a:lvl9pPr>
          </a:lstStyle>
          <a:p/>
        </p:txBody>
      </p:sp>
      <p:sp>
        <p:nvSpPr>
          <p:cNvPr id="18" name="Google Shape;18;p3"/>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solidFill>
                  <a:srgbClr val="4B3241"/>
                </a:solidFill>
                <a:latin typeface="Montserrat Medium"/>
                <a:ea typeface="Montserrat Medium"/>
                <a:cs typeface="Montserrat Medium"/>
                <a:sym typeface="Montserrat Medium"/>
              </a:defRPr>
            </a:lvl1pPr>
            <a:lvl2pPr lvl="1" rtl="0">
              <a:buNone/>
              <a:defRPr sz="1600">
                <a:solidFill>
                  <a:srgbClr val="4B3241"/>
                </a:solidFill>
                <a:latin typeface="Montserrat Medium"/>
                <a:ea typeface="Montserrat Medium"/>
                <a:cs typeface="Montserrat Medium"/>
                <a:sym typeface="Montserrat Medium"/>
              </a:defRPr>
            </a:lvl2pPr>
            <a:lvl3pPr lvl="2" rtl="0">
              <a:buNone/>
              <a:defRPr sz="1600">
                <a:solidFill>
                  <a:srgbClr val="4B3241"/>
                </a:solidFill>
                <a:latin typeface="Montserrat Medium"/>
                <a:ea typeface="Montserrat Medium"/>
                <a:cs typeface="Montserrat Medium"/>
                <a:sym typeface="Montserrat Medium"/>
              </a:defRPr>
            </a:lvl3pPr>
            <a:lvl4pPr lvl="3" rtl="0">
              <a:buNone/>
              <a:defRPr sz="1600">
                <a:solidFill>
                  <a:srgbClr val="4B3241"/>
                </a:solidFill>
                <a:latin typeface="Montserrat Medium"/>
                <a:ea typeface="Montserrat Medium"/>
                <a:cs typeface="Montserrat Medium"/>
                <a:sym typeface="Montserrat Medium"/>
              </a:defRPr>
            </a:lvl4pPr>
            <a:lvl5pPr lvl="4" rtl="0">
              <a:buNone/>
              <a:defRPr sz="1600">
                <a:solidFill>
                  <a:srgbClr val="4B3241"/>
                </a:solidFill>
                <a:latin typeface="Montserrat Medium"/>
                <a:ea typeface="Montserrat Medium"/>
                <a:cs typeface="Montserrat Medium"/>
                <a:sym typeface="Montserrat Medium"/>
              </a:defRPr>
            </a:lvl5pPr>
            <a:lvl6pPr lvl="5" rtl="0">
              <a:buNone/>
              <a:defRPr sz="1600">
                <a:solidFill>
                  <a:srgbClr val="4B3241"/>
                </a:solidFill>
                <a:latin typeface="Montserrat Medium"/>
                <a:ea typeface="Montserrat Medium"/>
                <a:cs typeface="Montserrat Medium"/>
                <a:sym typeface="Montserrat Medium"/>
              </a:defRPr>
            </a:lvl6pPr>
            <a:lvl7pPr lvl="6" rtl="0">
              <a:buNone/>
              <a:defRPr sz="1600">
                <a:solidFill>
                  <a:srgbClr val="4B3241"/>
                </a:solidFill>
                <a:latin typeface="Montserrat Medium"/>
                <a:ea typeface="Montserrat Medium"/>
                <a:cs typeface="Montserrat Medium"/>
                <a:sym typeface="Montserrat Medium"/>
              </a:defRPr>
            </a:lvl7pPr>
            <a:lvl8pPr lvl="7" rtl="0">
              <a:buNone/>
              <a:defRPr sz="1600">
                <a:solidFill>
                  <a:srgbClr val="4B3241"/>
                </a:solidFill>
                <a:latin typeface="Montserrat Medium"/>
                <a:ea typeface="Montserrat Medium"/>
                <a:cs typeface="Montserrat Medium"/>
                <a:sym typeface="Montserrat Medium"/>
              </a:defRPr>
            </a:lvl8pPr>
            <a:lvl9pPr lvl="8" rtl="0">
              <a:buNone/>
              <a:defRPr sz="1600">
                <a:solidFill>
                  <a:srgbClr val="4B3241"/>
                </a:solidFill>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pic>
        <p:nvPicPr>
          <p:cNvPr id="19" name="Google Shape;19;p3"/>
          <p:cNvPicPr preferRelativeResize="0"/>
          <p:nvPr/>
        </p:nvPicPr>
        <p:blipFill rotWithShape="1">
          <a:blip r:embed="rId2">
            <a:alphaModFix/>
          </a:blip>
          <a:srcRect b="0" l="9" r="0" t="0"/>
          <a:stretch/>
        </p:blipFill>
        <p:spPr>
          <a:xfrm>
            <a:off x="17408298" y="9005905"/>
            <a:ext cx="448851" cy="838354"/>
          </a:xfrm>
          <a:prstGeom prst="rect">
            <a:avLst/>
          </a:prstGeom>
          <a:noFill/>
          <a:ln>
            <a:noFill/>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20" name="Shape 20"/>
        <p:cNvGrpSpPr/>
        <p:nvPr/>
      </p:nvGrpSpPr>
      <p:grpSpPr>
        <a:xfrm>
          <a:off x="0" y="0"/>
          <a:ext cx="0" cy="0"/>
          <a:chOff x="0" y="0"/>
          <a:chExt cx="0" cy="0"/>
        </a:xfrm>
      </p:grpSpPr>
      <p:sp>
        <p:nvSpPr>
          <p:cNvPr id="21" name="Google Shape;21;p4"/>
          <p:cNvSpPr txBox="1"/>
          <p:nvPr>
            <p:ph type="title"/>
          </p:nvPr>
        </p:nvSpPr>
        <p:spPr>
          <a:xfrm>
            <a:off x="917950" y="890050"/>
            <a:ext cx="13201200" cy="1629000"/>
          </a:xfrm>
          <a:prstGeom prst="rect">
            <a:avLst/>
          </a:prstGeom>
        </p:spPr>
        <p:txBody>
          <a:bodyPr anchorCtr="0" anchor="t" bIns="0" lIns="0" spcFirstLastPara="1" rIns="0" wrap="square" tIns="0">
            <a:noAutofit/>
          </a:bodyPr>
          <a:lstStyle>
            <a:lvl1pPr lvl="0">
              <a:spcBef>
                <a:spcPts val="0"/>
              </a:spcBef>
              <a:spcAft>
                <a:spcPts val="0"/>
              </a:spcAft>
              <a:buSzPts val="4400"/>
              <a:buNone/>
              <a:defRPr/>
            </a:lvl1pPr>
            <a:lvl2pPr lvl="1">
              <a:spcBef>
                <a:spcPts val="0"/>
              </a:spcBef>
              <a:spcAft>
                <a:spcPts val="0"/>
              </a:spcAft>
              <a:buSzPts val="5600"/>
              <a:buNone/>
              <a:defRPr/>
            </a:lvl2pPr>
            <a:lvl3pPr lvl="2">
              <a:spcBef>
                <a:spcPts val="0"/>
              </a:spcBef>
              <a:spcAft>
                <a:spcPts val="0"/>
              </a:spcAft>
              <a:buSzPts val="5600"/>
              <a:buNone/>
              <a:defRPr/>
            </a:lvl3pPr>
            <a:lvl4pPr lvl="3">
              <a:spcBef>
                <a:spcPts val="0"/>
              </a:spcBef>
              <a:spcAft>
                <a:spcPts val="0"/>
              </a:spcAft>
              <a:buSzPts val="5600"/>
              <a:buNone/>
              <a:defRPr/>
            </a:lvl4pPr>
            <a:lvl5pPr lvl="4">
              <a:spcBef>
                <a:spcPts val="0"/>
              </a:spcBef>
              <a:spcAft>
                <a:spcPts val="0"/>
              </a:spcAft>
              <a:buSzPts val="5600"/>
              <a:buNone/>
              <a:defRPr/>
            </a:lvl5pPr>
            <a:lvl6pPr lvl="5">
              <a:spcBef>
                <a:spcPts val="0"/>
              </a:spcBef>
              <a:spcAft>
                <a:spcPts val="0"/>
              </a:spcAft>
              <a:buSzPts val="5600"/>
              <a:buNone/>
              <a:defRPr/>
            </a:lvl6pPr>
            <a:lvl7pPr lvl="6">
              <a:spcBef>
                <a:spcPts val="0"/>
              </a:spcBef>
              <a:spcAft>
                <a:spcPts val="0"/>
              </a:spcAft>
              <a:buSzPts val="5600"/>
              <a:buNone/>
              <a:defRPr/>
            </a:lvl7pPr>
            <a:lvl8pPr lvl="7">
              <a:spcBef>
                <a:spcPts val="0"/>
              </a:spcBef>
              <a:spcAft>
                <a:spcPts val="0"/>
              </a:spcAft>
              <a:buSzPts val="5600"/>
              <a:buNone/>
              <a:defRPr/>
            </a:lvl8pPr>
            <a:lvl9pPr lvl="8">
              <a:spcBef>
                <a:spcPts val="0"/>
              </a:spcBef>
              <a:spcAft>
                <a:spcPts val="0"/>
              </a:spcAft>
              <a:buSzPts val="5600"/>
              <a:buNone/>
              <a:defRPr/>
            </a:lvl9pPr>
          </a:lstStyle>
          <a:p/>
        </p:txBody>
      </p:sp>
      <p:sp>
        <p:nvSpPr>
          <p:cNvPr id="22" name="Google Shape;22;p4"/>
          <p:cNvSpPr txBox="1"/>
          <p:nvPr>
            <p:ph idx="1" type="body"/>
          </p:nvPr>
        </p:nvSpPr>
        <p:spPr>
          <a:xfrm>
            <a:off x="917950" y="2519050"/>
            <a:ext cx="16452000" cy="6319500"/>
          </a:xfrm>
          <a:prstGeom prst="rect">
            <a:avLst/>
          </a:prstGeom>
        </p:spPr>
        <p:txBody>
          <a:bodyPr anchorCtr="0" anchor="t" bIns="0" lIns="0" spcFirstLastPara="1" rIns="0" wrap="square" tIns="0">
            <a:noAutofit/>
          </a:bodyPr>
          <a:lstStyle>
            <a:lvl1pPr indent="-431800" lvl="0" marL="457200">
              <a:spcBef>
                <a:spcPts val="0"/>
              </a:spcBef>
              <a:spcAft>
                <a:spcPts val="0"/>
              </a:spcAft>
              <a:buSzPts val="3200"/>
              <a:buChar char="●"/>
              <a:defRPr/>
            </a:lvl1pPr>
            <a:lvl2pPr indent="-431800" lvl="1" marL="914400">
              <a:spcBef>
                <a:spcPts val="2000"/>
              </a:spcBef>
              <a:spcAft>
                <a:spcPts val="0"/>
              </a:spcAft>
              <a:buSzPts val="3200"/>
              <a:buChar char="–"/>
              <a:defRPr/>
            </a:lvl2pPr>
            <a:lvl3pPr indent="-406400" lvl="2" marL="1371600">
              <a:spcBef>
                <a:spcPts val="2000"/>
              </a:spcBef>
              <a:spcAft>
                <a:spcPts val="0"/>
              </a:spcAft>
              <a:buSzPts val="2800"/>
              <a:buChar char="–"/>
              <a:defRPr/>
            </a:lvl3pPr>
            <a:lvl4pPr indent="-406400" lvl="3" marL="1828800">
              <a:spcBef>
                <a:spcPts val="1600"/>
              </a:spcBef>
              <a:spcAft>
                <a:spcPts val="0"/>
              </a:spcAft>
              <a:buSzPts val="2800"/>
              <a:buChar char="–"/>
              <a:defRPr/>
            </a:lvl4pPr>
            <a:lvl5pPr indent="-406400" lvl="4" marL="2286000">
              <a:spcBef>
                <a:spcPts val="1600"/>
              </a:spcBef>
              <a:spcAft>
                <a:spcPts val="0"/>
              </a:spcAft>
              <a:buSzPts val="2800"/>
              <a:buChar char="–"/>
              <a:defRPr sz="2800"/>
            </a:lvl5pPr>
            <a:lvl6pPr indent="-406400" lvl="5" marL="2743200">
              <a:spcBef>
                <a:spcPts val="1200"/>
              </a:spcBef>
              <a:spcAft>
                <a:spcPts val="0"/>
              </a:spcAft>
              <a:buSzPts val="2800"/>
              <a:buChar char="–"/>
              <a:defRPr/>
            </a:lvl6pPr>
            <a:lvl7pPr indent="-406400" lvl="6" marL="3200400">
              <a:spcBef>
                <a:spcPts val="1200"/>
              </a:spcBef>
              <a:spcAft>
                <a:spcPts val="0"/>
              </a:spcAft>
              <a:buSzPts val="2800"/>
              <a:buChar char="–"/>
              <a:defRPr/>
            </a:lvl7pPr>
            <a:lvl8pPr indent="-406400" lvl="7" marL="3657600">
              <a:spcBef>
                <a:spcPts val="800"/>
              </a:spcBef>
              <a:spcAft>
                <a:spcPts val="0"/>
              </a:spcAft>
              <a:buSzPts val="2800"/>
              <a:buChar char="–"/>
              <a:defRPr/>
            </a:lvl8pPr>
            <a:lvl9pPr indent="-406400" lvl="8" marL="4114800">
              <a:spcBef>
                <a:spcPts val="800"/>
              </a:spcBef>
              <a:spcAft>
                <a:spcPts val="400"/>
              </a:spcAft>
              <a:buSzPts val="2800"/>
              <a:buChar char="–"/>
              <a:defRPr/>
            </a:lvl9pPr>
          </a:lstStyle>
          <a:p/>
        </p:txBody>
      </p:sp>
      <p:sp>
        <p:nvSpPr>
          <p:cNvPr id="23" name="Google Shape;23;p4"/>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4" name="Shape 24"/>
        <p:cNvGrpSpPr/>
        <p:nvPr/>
      </p:nvGrpSpPr>
      <p:grpSpPr>
        <a:xfrm>
          <a:off x="0" y="0"/>
          <a:ext cx="0" cy="0"/>
          <a:chOff x="0" y="0"/>
          <a:chExt cx="0" cy="0"/>
        </a:xfrm>
      </p:grpSpPr>
      <p:sp>
        <p:nvSpPr>
          <p:cNvPr id="25" name="Google Shape;25;p5"/>
          <p:cNvSpPr txBox="1"/>
          <p:nvPr>
            <p:ph type="title"/>
          </p:nvPr>
        </p:nvSpPr>
        <p:spPr>
          <a:xfrm>
            <a:off x="917950" y="890050"/>
            <a:ext cx="7902000" cy="1629000"/>
          </a:xfrm>
          <a:prstGeom prst="rect">
            <a:avLst/>
          </a:prstGeom>
        </p:spPr>
        <p:txBody>
          <a:bodyPr anchorCtr="0" anchor="t" bIns="0" lIns="0" spcFirstLastPara="1" rIns="0" wrap="square" tIns="0">
            <a:noAutofit/>
          </a:bodyPr>
          <a:lstStyle>
            <a:lvl1pPr lvl="0">
              <a:spcBef>
                <a:spcPts val="0"/>
              </a:spcBef>
              <a:spcAft>
                <a:spcPts val="0"/>
              </a:spcAft>
              <a:buSzPts val="4400"/>
              <a:buNone/>
              <a:defRPr/>
            </a:lvl1pPr>
            <a:lvl2pPr lvl="1">
              <a:spcBef>
                <a:spcPts val="0"/>
              </a:spcBef>
              <a:spcAft>
                <a:spcPts val="0"/>
              </a:spcAft>
              <a:buSzPts val="5600"/>
              <a:buNone/>
              <a:defRPr/>
            </a:lvl2pPr>
            <a:lvl3pPr lvl="2">
              <a:spcBef>
                <a:spcPts val="0"/>
              </a:spcBef>
              <a:spcAft>
                <a:spcPts val="0"/>
              </a:spcAft>
              <a:buSzPts val="5600"/>
              <a:buNone/>
              <a:defRPr/>
            </a:lvl3pPr>
            <a:lvl4pPr lvl="3">
              <a:spcBef>
                <a:spcPts val="0"/>
              </a:spcBef>
              <a:spcAft>
                <a:spcPts val="0"/>
              </a:spcAft>
              <a:buSzPts val="5600"/>
              <a:buNone/>
              <a:defRPr/>
            </a:lvl4pPr>
            <a:lvl5pPr lvl="4">
              <a:spcBef>
                <a:spcPts val="0"/>
              </a:spcBef>
              <a:spcAft>
                <a:spcPts val="0"/>
              </a:spcAft>
              <a:buSzPts val="5600"/>
              <a:buNone/>
              <a:defRPr/>
            </a:lvl5pPr>
            <a:lvl6pPr lvl="5">
              <a:spcBef>
                <a:spcPts val="0"/>
              </a:spcBef>
              <a:spcAft>
                <a:spcPts val="0"/>
              </a:spcAft>
              <a:buSzPts val="5600"/>
              <a:buNone/>
              <a:defRPr/>
            </a:lvl6pPr>
            <a:lvl7pPr lvl="6">
              <a:spcBef>
                <a:spcPts val="0"/>
              </a:spcBef>
              <a:spcAft>
                <a:spcPts val="0"/>
              </a:spcAft>
              <a:buSzPts val="5600"/>
              <a:buNone/>
              <a:defRPr/>
            </a:lvl7pPr>
            <a:lvl8pPr lvl="7">
              <a:spcBef>
                <a:spcPts val="0"/>
              </a:spcBef>
              <a:spcAft>
                <a:spcPts val="0"/>
              </a:spcAft>
              <a:buSzPts val="5600"/>
              <a:buNone/>
              <a:defRPr/>
            </a:lvl8pPr>
            <a:lvl9pPr lvl="8">
              <a:spcBef>
                <a:spcPts val="0"/>
              </a:spcBef>
              <a:spcAft>
                <a:spcPts val="0"/>
              </a:spcAft>
              <a:buSzPts val="5600"/>
              <a:buNone/>
              <a:defRPr/>
            </a:lvl9pPr>
          </a:lstStyle>
          <a:p/>
        </p:txBody>
      </p:sp>
      <p:sp>
        <p:nvSpPr>
          <p:cNvPr id="26" name="Google Shape;26;p5"/>
          <p:cNvSpPr txBox="1"/>
          <p:nvPr>
            <p:ph idx="1" type="body"/>
          </p:nvPr>
        </p:nvSpPr>
        <p:spPr>
          <a:xfrm>
            <a:off x="917950" y="2876300"/>
            <a:ext cx="7902000" cy="5962200"/>
          </a:xfrm>
          <a:prstGeom prst="rect">
            <a:avLst/>
          </a:prstGeom>
        </p:spPr>
        <p:txBody>
          <a:bodyPr anchorCtr="0" anchor="t" bIns="0" lIns="0" spcFirstLastPara="1" rIns="0" wrap="square" tIns="0">
            <a:noAutofit/>
          </a:bodyPr>
          <a:lstStyle>
            <a:lvl1pPr indent="-431800" lvl="0" marL="457200">
              <a:spcBef>
                <a:spcPts val="0"/>
              </a:spcBef>
              <a:spcAft>
                <a:spcPts val="0"/>
              </a:spcAft>
              <a:buSzPts val="3200"/>
              <a:buChar char="●"/>
              <a:defRPr/>
            </a:lvl1pPr>
            <a:lvl2pPr indent="-431800" lvl="1" marL="914400">
              <a:spcBef>
                <a:spcPts val="2000"/>
              </a:spcBef>
              <a:spcAft>
                <a:spcPts val="0"/>
              </a:spcAft>
              <a:buSzPts val="3200"/>
              <a:buChar char="–"/>
              <a:defRPr/>
            </a:lvl2pPr>
            <a:lvl3pPr indent="-406400" lvl="2" marL="1371600">
              <a:spcBef>
                <a:spcPts val="2000"/>
              </a:spcBef>
              <a:spcAft>
                <a:spcPts val="0"/>
              </a:spcAft>
              <a:buSzPts val="2800"/>
              <a:buChar char="–"/>
              <a:defRPr/>
            </a:lvl3pPr>
            <a:lvl4pPr indent="-406400" lvl="3" marL="1828800">
              <a:spcBef>
                <a:spcPts val="1600"/>
              </a:spcBef>
              <a:spcAft>
                <a:spcPts val="0"/>
              </a:spcAft>
              <a:buSzPts val="2800"/>
              <a:buChar char="–"/>
              <a:defRPr/>
            </a:lvl4pPr>
            <a:lvl5pPr indent="-406400" lvl="4" marL="2286000">
              <a:spcBef>
                <a:spcPts val="1600"/>
              </a:spcBef>
              <a:spcAft>
                <a:spcPts val="0"/>
              </a:spcAft>
              <a:buSzPts val="2800"/>
              <a:buChar char="–"/>
              <a:defRPr/>
            </a:lvl5pPr>
            <a:lvl6pPr indent="-406400" lvl="5" marL="2743200">
              <a:spcBef>
                <a:spcPts val="1200"/>
              </a:spcBef>
              <a:spcAft>
                <a:spcPts val="0"/>
              </a:spcAft>
              <a:buSzPts val="2800"/>
              <a:buChar char="–"/>
              <a:defRPr/>
            </a:lvl6pPr>
            <a:lvl7pPr indent="-406400" lvl="6" marL="3200400">
              <a:spcBef>
                <a:spcPts val="1200"/>
              </a:spcBef>
              <a:spcAft>
                <a:spcPts val="0"/>
              </a:spcAft>
              <a:buSzPts val="2800"/>
              <a:buChar char="–"/>
              <a:defRPr/>
            </a:lvl7pPr>
            <a:lvl8pPr indent="-406400" lvl="7" marL="3657600">
              <a:spcBef>
                <a:spcPts val="800"/>
              </a:spcBef>
              <a:spcAft>
                <a:spcPts val="0"/>
              </a:spcAft>
              <a:buSzPts val="2800"/>
              <a:buChar char="–"/>
              <a:defRPr/>
            </a:lvl8pPr>
            <a:lvl9pPr indent="-406400" lvl="8" marL="4114800">
              <a:spcBef>
                <a:spcPts val="800"/>
              </a:spcBef>
              <a:spcAft>
                <a:spcPts val="400"/>
              </a:spcAft>
              <a:buSzPts val="2800"/>
              <a:buChar char="–"/>
              <a:defRPr/>
            </a:lvl9pPr>
          </a:lstStyle>
          <a:p/>
        </p:txBody>
      </p:sp>
      <p:sp>
        <p:nvSpPr>
          <p:cNvPr id="27" name="Google Shape;27;p5"/>
          <p:cNvSpPr txBox="1"/>
          <p:nvPr>
            <p:ph idx="2" type="body"/>
          </p:nvPr>
        </p:nvSpPr>
        <p:spPr>
          <a:xfrm>
            <a:off x="9467950" y="2876300"/>
            <a:ext cx="7902000" cy="5962200"/>
          </a:xfrm>
          <a:prstGeom prst="rect">
            <a:avLst/>
          </a:prstGeom>
        </p:spPr>
        <p:txBody>
          <a:bodyPr anchorCtr="0" anchor="t" bIns="0" lIns="0" spcFirstLastPara="1" rIns="0" wrap="square" tIns="0">
            <a:noAutofit/>
          </a:bodyPr>
          <a:lstStyle>
            <a:lvl1pPr indent="-431800" lvl="0" marL="457200">
              <a:spcBef>
                <a:spcPts val="0"/>
              </a:spcBef>
              <a:spcAft>
                <a:spcPts val="0"/>
              </a:spcAft>
              <a:buSzPts val="3200"/>
              <a:buChar char="●"/>
              <a:defRPr/>
            </a:lvl1pPr>
            <a:lvl2pPr indent="-431800" lvl="1" marL="914400">
              <a:spcBef>
                <a:spcPts val="2000"/>
              </a:spcBef>
              <a:spcAft>
                <a:spcPts val="0"/>
              </a:spcAft>
              <a:buSzPts val="3200"/>
              <a:buChar char="–"/>
              <a:defRPr/>
            </a:lvl2pPr>
            <a:lvl3pPr indent="-406400" lvl="2" marL="1371600">
              <a:spcBef>
                <a:spcPts val="2000"/>
              </a:spcBef>
              <a:spcAft>
                <a:spcPts val="0"/>
              </a:spcAft>
              <a:buSzPts val="2800"/>
              <a:buChar char="–"/>
              <a:defRPr/>
            </a:lvl3pPr>
            <a:lvl4pPr indent="-406400" lvl="3" marL="1828800">
              <a:spcBef>
                <a:spcPts val="1600"/>
              </a:spcBef>
              <a:spcAft>
                <a:spcPts val="0"/>
              </a:spcAft>
              <a:buSzPts val="2800"/>
              <a:buChar char="–"/>
              <a:defRPr/>
            </a:lvl4pPr>
            <a:lvl5pPr indent="-406400" lvl="4" marL="2286000">
              <a:spcBef>
                <a:spcPts val="1600"/>
              </a:spcBef>
              <a:spcAft>
                <a:spcPts val="0"/>
              </a:spcAft>
              <a:buSzPts val="2800"/>
              <a:buChar char="–"/>
              <a:defRPr/>
            </a:lvl5pPr>
            <a:lvl6pPr indent="-406400" lvl="5" marL="2743200">
              <a:spcBef>
                <a:spcPts val="1200"/>
              </a:spcBef>
              <a:spcAft>
                <a:spcPts val="0"/>
              </a:spcAft>
              <a:buSzPts val="2800"/>
              <a:buChar char="–"/>
              <a:defRPr/>
            </a:lvl6pPr>
            <a:lvl7pPr indent="-406400" lvl="6" marL="3200400">
              <a:spcBef>
                <a:spcPts val="1200"/>
              </a:spcBef>
              <a:spcAft>
                <a:spcPts val="0"/>
              </a:spcAft>
              <a:buSzPts val="2800"/>
              <a:buChar char="–"/>
              <a:defRPr/>
            </a:lvl7pPr>
            <a:lvl8pPr indent="-406400" lvl="7" marL="3657600">
              <a:spcBef>
                <a:spcPts val="800"/>
              </a:spcBef>
              <a:spcAft>
                <a:spcPts val="0"/>
              </a:spcAft>
              <a:buSzPts val="2800"/>
              <a:buChar char="–"/>
              <a:defRPr/>
            </a:lvl8pPr>
            <a:lvl9pPr indent="-406400" lvl="8" marL="4114800">
              <a:spcBef>
                <a:spcPts val="800"/>
              </a:spcBef>
              <a:spcAft>
                <a:spcPts val="400"/>
              </a:spcAft>
              <a:buSzPts val="2800"/>
              <a:buChar char="–"/>
              <a:defRPr/>
            </a:lvl9pPr>
          </a:lstStyle>
          <a:p/>
        </p:txBody>
      </p:sp>
      <p:sp>
        <p:nvSpPr>
          <p:cNvPr id="28" name="Google Shape;28;p5"/>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
        <p:nvSpPr>
          <p:cNvPr id="29" name="Google Shape;29;p5"/>
          <p:cNvSpPr txBox="1"/>
          <p:nvPr>
            <p:ph idx="3" type="title"/>
          </p:nvPr>
        </p:nvSpPr>
        <p:spPr>
          <a:xfrm>
            <a:off x="9467950" y="890050"/>
            <a:ext cx="7902000" cy="1629000"/>
          </a:xfrm>
          <a:prstGeom prst="rect">
            <a:avLst/>
          </a:prstGeom>
        </p:spPr>
        <p:txBody>
          <a:bodyPr anchorCtr="0" anchor="t" bIns="0" lIns="0" spcFirstLastPara="1" rIns="0" wrap="square" tIns="0">
            <a:noAutofit/>
          </a:bodyPr>
          <a:lstStyle>
            <a:lvl1pPr lvl="0" rtl="0">
              <a:spcBef>
                <a:spcPts val="0"/>
              </a:spcBef>
              <a:spcAft>
                <a:spcPts val="0"/>
              </a:spcAft>
              <a:buSzPts val="4400"/>
              <a:buNone/>
              <a:defRPr/>
            </a:lvl1pPr>
            <a:lvl2pPr lvl="1" rtl="0">
              <a:spcBef>
                <a:spcPts val="0"/>
              </a:spcBef>
              <a:spcAft>
                <a:spcPts val="0"/>
              </a:spcAft>
              <a:buSzPts val="5600"/>
              <a:buNone/>
              <a:defRPr/>
            </a:lvl2pPr>
            <a:lvl3pPr lvl="2" rtl="0">
              <a:spcBef>
                <a:spcPts val="0"/>
              </a:spcBef>
              <a:spcAft>
                <a:spcPts val="0"/>
              </a:spcAft>
              <a:buSzPts val="5600"/>
              <a:buNone/>
              <a:defRPr/>
            </a:lvl3pPr>
            <a:lvl4pPr lvl="3" rtl="0">
              <a:spcBef>
                <a:spcPts val="0"/>
              </a:spcBef>
              <a:spcAft>
                <a:spcPts val="0"/>
              </a:spcAft>
              <a:buSzPts val="5600"/>
              <a:buNone/>
              <a:defRPr/>
            </a:lvl4pPr>
            <a:lvl5pPr lvl="4" rtl="0">
              <a:spcBef>
                <a:spcPts val="0"/>
              </a:spcBef>
              <a:spcAft>
                <a:spcPts val="0"/>
              </a:spcAft>
              <a:buSzPts val="5600"/>
              <a:buNone/>
              <a:defRPr/>
            </a:lvl5pPr>
            <a:lvl6pPr lvl="5" rtl="0">
              <a:spcBef>
                <a:spcPts val="0"/>
              </a:spcBef>
              <a:spcAft>
                <a:spcPts val="0"/>
              </a:spcAft>
              <a:buSzPts val="5600"/>
              <a:buNone/>
              <a:defRPr/>
            </a:lvl6pPr>
            <a:lvl7pPr lvl="6" rtl="0">
              <a:spcBef>
                <a:spcPts val="0"/>
              </a:spcBef>
              <a:spcAft>
                <a:spcPts val="0"/>
              </a:spcAft>
              <a:buSzPts val="5600"/>
              <a:buNone/>
              <a:defRPr/>
            </a:lvl7pPr>
            <a:lvl8pPr lvl="7" rtl="0">
              <a:spcBef>
                <a:spcPts val="0"/>
              </a:spcBef>
              <a:spcAft>
                <a:spcPts val="0"/>
              </a:spcAft>
              <a:buSzPts val="5600"/>
              <a:buNone/>
              <a:defRPr/>
            </a:lvl8pPr>
            <a:lvl9pPr lvl="8" rtl="0">
              <a:spcBef>
                <a:spcPts val="0"/>
              </a:spcBef>
              <a:spcAft>
                <a:spcPts val="0"/>
              </a:spcAft>
              <a:buSzPts val="5600"/>
              <a:buNone/>
              <a:defRPr/>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30" name="Shape 30"/>
        <p:cNvGrpSpPr/>
        <p:nvPr/>
      </p:nvGrpSpPr>
      <p:grpSpPr>
        <a:xfrm>
          <a:off x="0" y="0"/>
          <a:ext cx="0" cy="0"/>
          <a:chOff x="0" y="0"/>
          <a:chExt cx="0" cy="0"/>
        </a:xfrm>
      </p:grpSpPr>
      <p:sp>
        <p:nvSpPr>
          <p:cNvPr id="31" name="Google Shape;31;p6"/>
          <p:cNvSpPr txBox="1"/>
          <p:nvPr>
            <p:ph type="title"/>
          </p:nvPr>
        </p:nvSpPr>
        <p:spPr>
          <a:xfrm>
            <a:off x="917950" y="890050"/>
            <a:ext cx="13201200" cy="1629000"/>
          </a:xfrm>
          <a:prstGeom prst="rect">
            <a:avLst/>
          </a:prstGeom>
        </p:spPr>
        <p:txBody>
          <a:bodyPr anchorCtr="0" anchor="t" bIns="0" lIns="0" spcFirstLastPara="1" rIns="0" wrap="square" tIns="0">
            <a:noAutofit/>
          </a:bodyPr>
          <a:lstStyle>
            <a:lvl1pPr lvl="0">
              <a:spcBef>
                <a:spcPts val="0"/>
              </a:spcBef>
              <a:spcAft>
                <a:spcPts val="0"/>
              </a:spcAft>
              <a:buSzPts val="4400"/>
              <a:buNone/>
              <a:defRPr/>
            </a:lvl1pPr>
            <a:lvl2pPr lvl="1">
              <a:spcBef>
                <a:spcPts val="0"/>
              </a:spcBef>
              <a:spcAft>
                <a:spcPts val="0"/>
              </a:spcAft>
              <a:buSzPts val="5600"/>
              <a:buNone/>
              <a:defRPr/>
            </a:lvl2pPr>
            <a:lvl3pPr lvl="2">
              <a:spcBef>
                <a:spcPts val="0"/>
              </a:spcBef>
              <a:spcAft>
                <a:spcPts val="0"/>
              </a:spcAft>
              <a:buSzPts val="5600"/>
              <a:buNone/>
              <a:defRPr/>
            </a:lvl3pPr>
            <a:lvl4pPr lvl="3">
              <a:spcBef>
                <a:spcPts val="0"/>
              </a:spcBef>
              <a:spcAft>
                <a:spcPts val="0"/>
              </a:spcAft>
              <a:buSzPts val="5600"/>
              <a:buNone/>
              <a:defRPr/>
            </a:lvl4pPr>
            <a:lvl5pPr lvl="4">
              <a:spcBef>
                <a:spcPts val="0"/>
              </a:spcBef>
              <a:spcAft>
                <a:spcPts val="0"/>
              </a:spcAft>
              <a:buSzPts val="5600"/>
              <a:buNone/>
              <a:defRPr/>
            </a:lvl5pPr>
            <a:lvl6pPr lvl="5">
              <a:spcBef>
                <a:spcPts val="0"/>
              </a:spcBef>
              <a:spcAft>
                <a:spcPts val="0"/>
              </a:spcAft>
              <a:buSzPts val="5600"/>
              <a:buNone/>
              <a:defRPr/>
            </a:lvl6pPr>
            <a:lvl7pPr lvl="6">
              <a:spcBef>
                <a:spcPts val="0"/>
              </a:spcBef>
              <a:spcAft>
                <a:spcPts val="0"/>
              </a:spcAft>
              <a:buSzPts val="5600"/>
              <a:buNone/>
              <a:defRPr/>
            </a:lvl7pPr>
            <a:lvl8pPr lvl="7">
              <a:spcBef>
                <a:spcPts val="0"/>
              </a:spcBef>
              <a:spcAft>
                <a:spcPts val="0"/>
              </a:spcAft>
              <a:buSzPts val="5600"/>
              <a:buNone/>
              <a:defRPr/>
            </a:lvl8pPr>
            <a:lvl9pPr lvl="8">
              <a:spcBef>
                <a:spcPts val="0"/>
              </a:spcBef>
              <a:spcAft>
                <a:spcPts val="0"/>
              </a:spcAft>
              <a:buSzPts val="5600"/>
              <a:buNone/>
              <a:defRPr/>
            </a:lvl9pPr>
          </a:lstStyle>
          <a:p/>
        </p:txBody>
      </p:sp>
      <p:sp>
        <p:nvSpPr>
          <p:cNvPr id="32" name="Google Shape;32;p6"/>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slide with three elements">
  <p:cSld name="TITLE_ONLY_1">
    <p:spTree>
      <p:nvGrpSpPr>
        <p:cNvPr id="33" name="Shape 33"/>
        <p:cNvGrpSpPr/>
        <p:nvPr/>
      </p:nvGrpSpPr>
      <p:grpSpPr>
        <a:xfrm>
          <a:off x="0" y="0"/>
          <a:ext cx="0" cy="0"/>
          <a:chOff x="0" y="0"/>
          <a:chExt cx="0" cy="0"/>
        </a:xfrm>
      </p:grpSpPr>
      <p:sp>
        <p:nvSpPr>
          <p:cNvPr id="34" name="Google Shape;34;p7"/>
          <p:cNvSpPr txBox="1"/>
          <p:nvPr>
            <p:ph type="title"/>
          </p:nvPr>
        </p:nvSpPr>
        <p:spPr>
          <a:xfrm>
            <a:off x="917950" y="890050"/>
            <a:ext cx="13201200" cy="1629000"/>
          </a:xfrm>
          <a:prstGeom prst="rect">
            <a:avLst/>
          </a:prstGeom>
        </p:spPr>
        <p:txBody>
          <a:bodyPr anchorCtr="0" anchor="t" bIns="0" lIns="0" spcFirstLastPara="1" rIns="0" wrap="square" tIns="0">
            <a:noAutofit/>
          </a:bodyPr>
          <a:lstStyle>
            <a:lvl1pPr lvl="0" rtl="0">
              <a:spcBef>
                <a:spcPts val="0"/>
              </a:spcBef>
              <a:spcAft>
                <a:spcPts val="0"/>
              </a:spcAft>
              <a:buClr>
                <a:srgbClr val="4B3241"/>
              </a:buClr>
              <a:buSzPts val="4400"/>
              <a:buNone/>
              <a:defRPr>
                <a:solidFill>
                  <a:srgbClr val="4B3241"/>
                </a:solidFill>
              </a:defRPr>
            </a:lvl1pPr>
            <a:lvl2pPr lvl="1" rtl="0">
              <a:spcBef>
                <a:spcPts val="0"/>
              </a:spcBef>
              <a:spcAft>
                <a:spcPts val="0"/>
              </a:spcAft>
              <a:buSzPts val="5600"/>
              <a:buNone/>
              <a:defRPr/>
            </a:lvl2pPr>
            <a:lvl3pPr lvl="2" rtl="0">
              <a:spcBef>
                <a:spcPts val="0"/>
              </a:spcBef>
              <a:spcAft>
                <a:spcPts val="0"/>
              </a:spcAft>
              <a:buSzPts val="5600"/>
              <a:buNone/>
              <a:defRPr/>
            </a:lvl3pPr>
            <a:lvl4pPr lvl="3" rtl="0">
              <a:spcBef>
                <a:spcPts val="0"/>
              </a:spcBef>
              <a:spcAft>
                <a:spcPts val="0"/>
              </a:spcAft>
              <a:buSzPts val="5600"/>
              <a:buNone/>
              <a:defRPr/>
            </a:lvl4pPr>
            <a:lvl5pPr lvl="4" rtl="0">
              <a:spcBef>
                <a:spcPts val="0"/>
              </a:spcBef>
              <a:spcAft>
                <a:spcPts val="0"/>
              </a:spcAft>
              <a:buSzPts val="5600"/>
              <a:buNone/>
              <a:defRPr/>
            </a:lvl5pPr>
            <a:lvl6pPr lvl="5" rtl="0">
              <a:spcBef>
                <a:spcPts val="0"/>
              </a:spcBef>
              <a:spcAft>
                <a:spcPts val="0"/>
              </a:spcAft>
              <a:buSzPts val="5600"/>
              <a:buNone/>
              <a:defRPr/>
            </a:lvl6pPr>
            <a:lvl7pPr lvl="6" rtl="0">
              <a:spcBef>
                <a:spcPts val="0"/>
              </a:spcBef>
              <a:spcAft>
                <a:spcPts val="0"/>
              </a:spcAft>
              <a:buSzPts val="5600"/>
              <a:buNone/>
              <a:defRPr/>
            </a:lvl7pPr>
            <a:lvl8pPr lvl="7" rtl="0">
              <a:spcBef>
                <a:spcPts val="0"/>
              </a:spcBef>
              <a:spcAft>
                <a:spcPts val="0"/>
              </a:spcAft>
              <a:buSzPts val="5600"/>
              <a:buNone/>
              <a:defRPr/>
            </a:lvl8pPr>
            <a:lvl9pPr lvl="8" rtl="0">
              <a:spcBef>
                <a:spcPts val="0"/>
              </a:spcBef>
              <a:spcAft>
                <a:spcPts val="0"/>
              </a:spcAft>
              <a:buSzPts val="5600"/>
              <a:buNone/>
              <a:defRPr/>
            </a:lvl9pPr>
          </a:lstStyle>
          <a:p/>
        </p:txBody>
      </p:sp>
      <p:sp>
        <p:nvSpPr>
          <p:cNvPr id="35" name="Google Shape;35;p7"/>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
        <p:nvSpPr>
          <p:cNvPr id="36" name="Google Shape;36;p7"/>
          <p:cNvSpPr txBox="1"/>
          <p:nvPr>
            <p:ph idx="1" type="subTitle"/>
          </p:nvPr>
        </p:nvSpPr>
        <p:spPr>
          <a:xfrm>
            <a:off x="917950" y="3764250"/>
            <a:ext cx="5170800" cy="906600"/>
          </a:xfrm>
          <a:prstGeom prst="rect">
            <a:avLst/>
          </a:prstGeom>
          <a:solidFill>
            <a:schemeClr val="accent1"/>
          </a:solidFill>
        </p:spPr>
        <p:txBody>
          <a:bodyPr anchorCtr="0" anchor="t" bIns="182850" lIns="182850" spcFirstLastPara="1" rIns="182850" wrap="square" tIns="180000">
            <a:noAutofit/>
          </a:bodyPr>
          <a:lstStyle>
            <a:lvl1pPr lvl="0">
              <a:spcBef>
                <a:spcPts val="0"/>
              </a:spcBef>
              <a:spcAft>
                <a:spcPts val="0"/>
              </a:spcAft>
              <a:buNone/>
              <a:defRPr b="1">
                <a:solidFill>
                  <a:schemeClr val="lt1"/>
                </a:solidFill>
              </a:defRPr>
            </a:lvl1pPr>
            <a:lvl2pPr lvl="1">
              <a:spcBef>
                <a:spcPts val="0"/>
              </a:spcBef>
              <a:spcAft>
                <a:spcPts val="0"/>
              </a:spcAft>
              <a:buNone/>
              <a:defRPr/>
            </a:lvl2pPr>
            <a:lvl3pPr lvl="2">
              <a:spcBef>
                <a:spcPts val="0"/>
              </a:spcBef>
              <a:spcAft>
                <a:spcPts val="0"/>
              </a:spcAft>
              <a:buNone/>
              <a:defRPr/>
            </a:lvl3pPr>
            <a:lvl4pPr lvl="3">
              <a:spcBef>
                <a:spcPts val="0"/>
              </a:spcBef>
              <a:spcAft>
                <a:spcPts val="0"/>
              </a:spcAft>
              <a:buNone/>
              <a:defRPr/>
            </a:lvl4pPr>
            <a:lvl5pPr lvl="4">
              <a:spcBef>
                <a:spcPts val="0"/>
              </a:spcBef>
              <a:spcAft>
                <a:spcPts val="0"/>
              </a:spcAft>
              <a:buNone/>
              <a:defRPr/>
            </a:lvl5pPr>
            <a:lvl6pPr lvl="5">
              <a:spcBef>
                <a:spcPts val="0"/>
              </a:spcBef>
              <a:spcAft>
                <a:spcPts val="0"/>
              </a:spcAft>
              <a:buNone/>
              <a:defRPr/>
            </a:lvl6pPr>
            <a:lvl7pPr lvl="6">
              <a:spcBef>
                <a:spcPts val="0"/>
              </a:spcBef>
              <a:spcAft>
                <a:spcPts val="0"/>
              </a:spcAft>
              <a:buNone/>
              <a:defRPr/>
            </a:lvl7pPr>
            <a:lvl8pPr lvl="7">
              <a:spcBef>
                <a:spcPts val="0"/>
              </a:spcBef>
              <a:spcAft>
                <a:spcPts val="0"/>
              </a:spcAft>
              <a:buNone/>
              <a:defRPr/>
            </a:lvl8pPr>
            <a:lvl9pPr lvl="8">
              <a:spcBef>
                <a:spcPts val="0"/>
              </a:spcBef>
              <a:spcAft>
                <a:spcPts val="0"/>
              </a:spcAft>
              <a:buNone/>
              <a:defRPr/>
            </a:lvl9pPr>
          </a:lstStyle>
          <a:p/>
        </p:txBody>
      </p:sp>
      <p:sp>
        <p:nvSpPr>
          <p:cNvPr id="37" name="Google Shape;37;p7"/>
          <p:cNvSpPr txBox="1"/>
          <p:nvPr>
            <p:ph idx="2" type="body"/>
          </p:nvPr>
        </p:nvSpPr>
        <p:spPr>
          <a:xfrm>
            <a:off x="917950" y="4985250"/>
            <a:ext cx="5170800" cy="3853200"/>
          </a:xfrm>
          <a:prstGeom prst="rect">
            <a:avLst/>
          </a:prstGeom>
          <a:ln cap="flat" cmpd="sng" w="9525">
            <a:solidFill>
              <a:srgbClr val="999999"/>
            </a:solidFill>
            <a:prstDash val="solid"/>
            <a:round/>
            <a:headEnd len="sm" w="sm" type="none"/>
            <a:tailEnd len="sm" w="sm" type="none"/>
          </a:ln>
        </p:spPr>
        <p:txBody>
          <a:bodyPr anchorCtr="0" anchor="t" bIns="182850" lIns="182850" spcFirstLastPara="1" rIns="182850" wrap="square" tIns="180000">
            <a:noAutofit/>
          </a:bodyPr>
          <a:lstStyle>
            <a:lvl1pPr indent="-406400" lvl="0" marL="457200">
              <a:lnSpc>
                <a:spcPct val="115000"/>
              </a:lnSpc>
              <a:spcBef>
                <a:spcPts val="0"/>
              </a:spcBef>
              <a:spcAft>
                <a:spcPts val="0"/>
              </a:spcAft>
              <a:buSzPts val="2800"/>
              <a:buChar char="●"/>
              <a:defRPr sz="2800"/>
            </a:lvl1pPr>
            <a:lvl2pPr indent="-406400" lvl="1" marL="914400">
              <a:lnSpc>
                <a:spcPct val="115000"/>
              </a:lnSpc>
              <a:spcBef>
                <a:spcPts val="1200"/>
              </a:spcBef>
              <a:spcAft>
                <a:spcPts val="0"/>
              </a:spcAft>
              <a:buSzPts val="2800"/>
              <a:buChar char="–"/>
              <a:defRPr sz="2800"/>
            </a:lvl2pPr>
            <a:lvl3pPr indent="-406400" lvl="2" marL="1371600">
              <a:lnSpc>
                <a:spcPct val="115000"/>
              </a:lnSpc>
              <a:spcBef>
                <a:spcPts val="1200"/>
              </a:spcBef>
              <a:spcAft>
                <a:spcPts val="0"/>
              </a:spcAft>
              <a:buSzPts val="2800"/>
              <a:buChar char="–"/>
              <a:defRPr/>
            </a:lvl3pPr>
            <a:lvl4pPr indent="-406400" lvl="3" marL="1828800">
              <a:lnSpc>
                <a:spcPct val="115000"/>
              </a:lnSpc>
              <a:spcBef>
                <a:spcPts val="1200"/>
              </a:spcBef>
              <a:spcAft>
                <a:spcPts val="0"/>
              </a:spcAft>
              <a:buSzPts val="2800"/>
              <a:buChar char="–"/>
              <a:defRPr/>
            </a:lvl4pPr>
            <a:lvl5pPr indent="-406400" lvl="4" marL="2286000">
              <a:lnSpc>
                <a:spcPct val="115000"/>
              </a:lnSpc>
              <a:spcBef>
                <a:spcPts val="1200"/>
              </a:spcBef>
              <a:spcAft>
                <a:spcPts val="0"/>
              </a:spcAft>
              <a:buSzPts val="2800"/>
              <a:buChar char="–"/>
              <a:defRPr/>
            </a:lvl5pPr>
            <a:lvl6pPr indent="-406400" lvl="5" marL="2743200">
              <a:lnSpc>
                <a:spcPct val="115000"/>
              </a:lnSpc>
              <a:spcBef>
                <a:spcPts val="1200"/>
              </a:spcBef>
              <a:spcAft>
                <a:spcPts val="0"/>
              </a:spcAft>
              <a:buSzPts val="2800"/>
              <a:buChar char="–"/>
              <a:defRPr/>
            </a:lvl6pPr>
            <a:lvl7pPr indent="-406400" lvl="6" marL="3200400">
              <a:lnSpc>
                <a:spcPct val="115000"/>
              </a:lnSpc>
              <a:spcBef>
                <a:spcPts val="1200"/>
              </a:spcBef>
              <a:spcAft>
                <a:spcPts val="0"/>
              </a:spcAft>
              <a:buSzPts val="2800"/>
              <a:buChar char="–"/>
              <a:defRPr/>
            </a:lvl7pPr>
            <a:lvl8pPr indent="-406400" lvl="7" marL="3657600">
              <a:lnSpc>
                <a:spcPct val="115000"/>
              </a:lnSpc>
              <a:spcBef>
                <a:spcPts val="1200"/>
              </a:spcBef>
              <a:spcAft>
                <a:spcPts val="0"/>
              </a:spcAft>
              <a:buSzPts val="2800"/>
              <a:buChar char="–"/>
              <a:defRPr/>
            </a:lvl8pPr>
            <a:lvl9pPr indent="-406400" lvl="8" marL="4114800">
              <a:lnSpc>
                <a:spcPct val="115000"/>
              </a:lnSpc>
              <a:spcBef>
                <a:spcPts val="1200"/>
              </a:spcBef>
              <a:spcAft>
                <a:spcPts val="1200"/>
              </a:spcAft>
              <a:buSzPts val="2800"/>
              <a:buChar char="–"/>
              <a:defRPr/>
            </a:lvl9pPr>
          </a:lstStyle>
          <a:p/>
        </p:txBody>
      </p:sp>
      <p:sp>
        <p:nvSpPr>
          <p:cNvPr id="38" name="Google Shape;38;p7"/>
          <p:cNvSpPr txBox="1"/>
          <p:nvPr>
            <p:ph idx="3" type="subTitle"/>
          </p:nvPr>
        </p:nvSpPr>
        <p:spPr>
          <a:xfrm>
            <a:off x="6558600" y="3764250"/>
            <a:ext cx="5170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b="1">
                <a:solidFill>
                  <a:schemeClr val="lt1"/>
                </a:solidFill>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39" name="Google Shape;39;p7"/>
          <p:cNvSpPr txBox="1"/>
          <p:nvPr>
            <p:ph idx="4" type="body"/>
          </p:nvPr>
        </p:nvSpPr>
        <p:spPr>
          <a:xfrm>
            <a:off x="6558600" y="4985250"/>
            <a:ext cx="5170800" cy="3853200"/>
          </a:xfrm>
          <a:prstGeom prst="rect">
            <a:avLst/>
          </a:prstGeom>
          <a:ln cap="flat" cmpd="sng" w="9525">
            <a:solidFill>
              <a:srgbClr val="999999"/>
            </a:solidFill>
            <a:prstDash val="solid"/>
            <a:round/>
            <a:headEnd len="sm" w="sm" type="none"/>
            <a:tailEnd len="sm" w="sm" type="none"/>
          </a:ln>
        </p:spPr>
        <p:txBody>
          <a:bodyPr anchorCtr="0" anchor="t" bIns="182850" lIns="182850" spcFirstLastPara="1" rIns="182850" wrap="square" tIns="180000">
            <a:noAutofit/>
          </a:bodyPr>
          <a:lstStyle>
            <a:lvl1pPr indent="-406400" lvl="0" marL="457200" rtl="0">
              <a:lnSpc>
                <a:spcPct val="115000"/>
              </a:lnSpc>
              <a:spcBef>
                <a:spcPts val="0"/>
              </a:spcBef>
              <a:spcAft>
                <a:spcPts val="0"/>
              </a:spcAft>
              <a:buSzPts val="2800"/>
              <a:buChar char="●"/>
              <a:defRPr sz="2800"/>
            </a:lvl1pPr>
            <a:lvl2pPr indent="-406400" lvl="1" marL="914400" rtl="0">
              <a:lnSpc>
                <a:spcPct val="115000"/>
              </a:lnSpc>
              <a:spcBef>
                <a:spcPts val="1200"/>
              </a:spcBef>
              <a:spcAft>
                <a:spcPts val="0"/>
              </a:spcAft>
              <a:buSzPts val="2800"/>
              <a:buChar char="–"/>
              <a:defRPr sz="2800"/>
            </a:lvl2pPr>
            <a:lvl3pPr indent="-406400" lvl="2" marL="1371600" rtl="0">
              <a:lnSpc>
                <a:spcPct val="115000"/>
              </a:lnSpc>
              <a:spcBef>
                <a:spcPts val="1200"/>
              </a:spcBef>
              <a:spcAft>
                <a:spcPts val="0"/>
              </a:spcAft>
              <a:buSzPts val="2800"/>
              <a:buChar char="–"/>
              <a:defRPr/>
            </a:lvl3pPr>
            <a:lvl4pPr indent="-406400" lvl="3" marL="1828800" rtl="0">
              <a:lnSpc>
                <a:spcPct val="115000"/>
              </a:lnSpc>
              <a:spcBef>
                <a:spcPts val="1200"/>
              </a:spcBef>
              <a:spcAft>
                <a:spcPts val="0"/>
              </a:spcAft>
              <a:buSzPts val="2800"/>
              <a:buChar char="–"/>
              <a:defRPr/>
            </a:lvl4pPr>
            <a:lvl5pPr indent="-406400" lvl="4" marL="2286000" rtl="0">
              <a:lnSpc>
                <a:spcPct val="115000"/>
              </a:lnSpc>
              <a:spcBef>
                <a:spcPts val="1200"/>
              </a:spcBef>
              <a:spcAft>
                <a:spcPts val="0"/>
              </a:spcAft>
              <a:buSzPts val="2800"/>
              <a:buChar char="–"/>
              <a:defRPr/>
            </a:lvl5pPr>
            <a:lvl6pPr indent="-406400" lvl="5" marL="2743200" rtl="0">
              <a:lnSpc>
                <a:spcPct val="115000"/>
              </a:lnSpc>
              <a:spcBef>
                <a:spcPts val="1200"/>
              </a:spcBef>
              <a:spcAft>
                <a:spcPts val="0"/>
              </a:spcAft>
              <a:buSzPts val="2800"/>
              <a:buChar char="–"/>
              <a:defRPr/>
            </a:lvl6pPr>
            <a:lvl7pPr indent="-406400" lvl="6" marL="3200400" rtl="0">
              <a:lnSpc>
                <a:spcPct val="115000"/>
              </a:lnSpc>
              <a:spcBef>
                <a:spcPts val="1200"/>
              </a:spcBef>
              <a:spcAft>
                <a:spcPts val="0"/>
              </a:spcAft>
              <a:buSzPts val="2800"/>
              <a:buChar char="–"/>
              <a:defRPr/>
            </a:lvl7pPr>
            <a:lvl8pPr indent="-406400" lvl="7" marL="3657600" rtl="0">
              <a:lnSpc>
                <a:spcPct val="115000"/>
              </a:lnSpc>
              <a:spcBef>
                <a:spcPts val="1200"/>
              </a:spcBef>
              <a:spcAft>
                <a:spcPts val="0"/>
              </a:spcAft>
              <a:buSzPts val="2800"/>
              <a:buChar char="–"/>
              <a:defRPr/>
            </a:lvl8pPr>
            <a:lvl9pPr indent="-406400" lvl="8" marL="4114800" rtl="0">
              <a:lnSpc>
                <a:spcPct val="115000"/>
              </a:lnSpc>
              <a:spcBef>
                <a:spcPts val="1200"/>
              </a:spcBef>
              <a:spcAft>
                <a:spcPts val="1200"/>
              </a:spcAft>
              <a:buSzPts val="2800"/>
              <a:buChar char="–"/>
              <a:defRPr/>
            </a:lvl9pPr>
          </a:lstStyle>
          <a:p/>
        </p:txBody>
      </p:sp>
      <p:sp>
        <p:nvSpPr>
          <p:cNvPr id="40" name="Google Shape;40;p7"/>
          <p:cNvSpPr txBox="1"/>
          <p:nvPr>
            <p:ph idx="5" type="subTitle"/>
          </p:nvPr>
        </p:nvSpPr>
        <p:spPr>
          <a:xfrm>
            <a:off x="12199250" y="3764250"/>
            <a:ext cx="5170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b="1">
                <a:solidFill>
                  <a:schemeClr val="lt1"/>
                </a:solidFill>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41" name="Google Shape;41;p7"/>
          <p:cNvSpPr txBox="1"/>
          <p:nvPr>
            <p:ph idx="6" type="body"/>
          </p:nvPr>
        </p:nvSpPr>
        <p:spPr>
          <a:xfrm>
            <a:off x="12199250" y="4985250"/>
            <a:ext cx="5170800" cy="3853200"/>
          </a:xfrm>
          <a:prstGeom prst="rect">
            <a:avLst/>
          </a:prstGeom>
          <a:ln cap="flat" cmpd="sng" w="9525">
            <a:solidFill>
              <a:srgbClr val="999999"/>
            </a:solidFill>
            <a:prstDash val="solid"/>
            <a:round/>
            <a:headEnd len="sm" w="sm" type="none"/>
            <a:tailEnd len="sm" w="sm" type="none"/>
          </a:ln>
        </p:spPr>
        <p:txBody>
          <a:bodyPr anchorCtr="0" anchor="t" bIns="182850" lIns="182850" spcFirstLastPara="1" rIns="182850" wrap="square" tIns="180000">
            <a:noAutofit/>
          </a:bodyPr>
          <a:lstStyle>
            <a:lvl1pPr indent="-406400" lvl="0" marL="457200" rtl="0">
              <a:lnSpc>
                <a:spcPct val="115000"/>
              </a:lnSpc>
              <a:spcBef>
                <a:spcPts val="0"/>
              </a:spcBef>
              <a:spcAft>
                <a:spcPts val="0"/>
              </a:spcAft>
              <a:buSzPts val="2800"/>
              <a:buChar char="●"/>
              <a:defRPr sz="2800"/>
            </a:lvl1pPr>
            <a:lvl2pPr indent="-406400" lvl="1" marL="914400" rtl="0">
              <a:lnSpc>
                <a:spcPct val="115000"/>
              </a:lnSpc>
              <a:spcBef>
                <a:spcPts val="1200"/>
              </a:spcBef>
              <a:spcAft>
                <a:spcPts val="0"/>
              </a:spcAft>
              <a:buSzPts val="2800"/>
              <a:buChar char="–"/>
              <a:defRPr sz="2800"/>
            </a:lvl2pPr>
            <a:lvl3pPr indent="-406400" lvl="2" marL="1371600" rtl="0">
              <a:lnSpc>
                <a:spcPct val="115000"/>
              </a:lnSpc>
              <a:spcBef>
                <a:spcPts val="1200"/>
              </a:spcBef>
              <a:spcAft>
                <a:spcPts val="0"/>
              </a:spcAft>
              <a:buSzPts val="2800"/>
              <a:buChar char="–"/>
              <a:defRPr/>
            </a:lvl3pPr>
            <a:lvl4pPr indent="-406400" lvl="3" marL="1828800" rtl="0">
              <a:lnSpc>
                <a:spcPct val="115000"/>
              </a:lnSpc>
              <a:spcBef>
                <a:spcPts val="1200"/>
              </a:spcBef>
              <a:spcAft>
                <a:spcPts val="0"/>
              </a:spcAft>
              <a:buSzPts val="2800"/>
              <a:buChar char="–"/>
              <a:defRPr/>
            </a:lvl4pPr>
            <a:lvl5pPr indent="-406400" lvl="4" marL="2286000" rtl="0">
              <a:lnSpc>
                <a:spcPct val="115000"/>
              </a:lnSpc>
              <a:spcBef>
                <a:spcPts val="1200"/>
              </a:spcBef>
              <a:spcAft>
                <a:spcPts val="0"/>
              </a:spcAft>
              <a:buSzPts val="2800"/>
              <a:buChar char="–"/>
              <a:defRPr/>
            </a:lvl5pPr>
            <a:lvl6pPr indent="-406400" lvl="5" marL="2743200" rtl="0">
              <a:lnSpc>
                <a:spcPct val="115000"/>
              </a:lnSpc>
              <a:spcBef>
                <a:spcPts val="1200"/>
              </a:spcBef>
              <a:spcAft>
                <a:spcPts val="0"/>
              </a:spcAft>
              <a:buSzPts val="2800"/>
              <a:buChar char="–"/>
              <a:defRPr/>
            </a:lvl6pPr>
            <a:lvl7pPr indent="-406400" lvl="6" marL="3200400" rtl="0">
              <a:lnSpc>
                <a:spcPct val="115000"/>
              </a:lnSpc>
              <a:spcBef>
                <a:spcPts val="1200"/>
              </a:spcBef>
              <a:spcAft>
                <a:spcPts val="0"/>
              </a:spcAft>
              <a:buSzPts val="2800"/>
              <a:buChar char="–"/>
              <a:defRPr/>
            </a:lvl7pPr>
            <a:lvl8pPr indent="-406400" lvl="7" marL="3657600" rtl="0">
              <a:lnSpc>
                <a:spcPct val="115000"/>
              </a:lnSpc>
              <a:spcBef>
                <a:spcPts val="1200"/>
              </a:spcBef>
              <a:spcAft>
                <a:spcPts val="0"/>
              </a:spcAft>
              <a:buSzPts val="2800"/>
              <a:buChar char="–"/>
              <a:defRPr/>
            </a:lvl8pPr>
            <a:lvl9pPr indent="-406400" lvl="8" marL="4114800" rtl="0">
              <a:lnSpc>
                <a:spcPct val="115000"/>
              </a:lnSpc>
              <a:spcBef>
                <a:spcPts val="1200"/>
              </a:spcBef>
              <a:spcAft>
                <a:spcPts val="1200"/>
              </a:spcAft>
              <a:buSzPts val="2800"/>
              <a:buChar char="–"/>
              <a:defRPr/>
            </a:lvl9pPr>
          </a:lstStyl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tting tasks">
  <p:cSld name="TITLE_ONLY_1_1">
    <p:spTree>
      <p:nvGrpSpPr>
        <p:cNvPr id="42" name="Shape 42"/>
        <p:cNvGrpSpPr/>
        <p:nvPr/>
      </p:nvGrpSpPr>
      <p:grpSpPr>
        <a:xfrm>
          <a:off x="0" y="0"/>
          <a:ext cx="0" cy="0"/>
          <a:chOff x="0" y="0"/>
          <a:chExt cx="0" cy="0"/>
        </a:xfrm>
      </p:grpSpPr>
      <p:sp>
        <p:nvSpPr>
          <p:cNvPr id="43" name="Google Shape;43;p8"/>
          <p:cNvSpPr txBox="1"/>
          <p:nvPr>
            <p:ph type="title"/>
          </p:nvPr>
        </p:nvSpPr>
        <p:spPr>
          <a:xfrm>
            <a:off x="917950" y="890050"/>
            <a:ext cx="13201200" cy="1629000"/>
          </a:xfrm>
          <a:prstGeom prst="rect">
            <a:avLst/>
          </a:prstGeom>
        </p:spPr>
        <p:txBody>
          <a:bodyPr anchorCtr="0" anchor="t" bIns="0" lIns="0" spcFirstLastPara="1" rIns="0" wrap="square" tIns="0">
            <a:noAutofit/>
          </a:bodyPr>
          <a:lstStyle>
            <a:lvl1pPr lvl="0" rtl="0">
              <a:spcBef>
                <a:spcPts val="0"/>
              </a:spcBef>
              <a:spcAft>
                <a:spcPts val="0"/>
              </a:spcAft>
              <a:buSzPts val="4400"/>
              <a:buNone/>
              <a:defRPr/>
            </a:lvl1pPr>
            <a:lvl2pPr lvl="1" rtl="0">
              <a:spcBef>
                <a:spcPts val="0"/>
              </a:spcBef>
              <a:spcAft>
                <a:spcPts val="0"/>
              </a:spcAft>
              <a:buSzPts val="5600"/>
              <a:buNone/>
              <a:defRPr/>
            </a:lvl2pPr>
            <a:lvl3pPr lvl="2" rtl="0">
              <a:spcBef>
                <a:spcPts val="0"/>
              </a:spcBef>
              <a:spcAft>
                <a:spcPts val="0"/>
              </a:spcAft>
              <a:buSzPts val="5600"/>
              <a:buNone/>
              <a:defRPr/>
            </a:lvl3pPr>
            <a:lvl4pPr lvl="3" rtl="0">
              <a:spcBef>
                <a:spcPts val="0"/>
              </a:spcBef>
              <a:spcAft>
                <a:spcPts val="0"/>
              </a:spcAft>
              <a:buSzPts val="5600"/>
              <a:buNone/>
              <a:defRPr/>
            </a:lvl4pPr>
            <a:lvl5pPr lvl="4" rtl="0">
              <a:spcBef>
                <a:spcPts val="0"/>
              </a:spcBef>
              <a:spcAft>
                <a:spcPts val="0"/>
              </a:spcAft>
              <a:buSzPts val="5600"/>
              <a:buNone/>
              <a:defRPr/>
            </a:lvl5pPr>
            <a:lvl6pPr lvl="5" rtl="0">
              <a:spcBef>
                <a:spcPts val="0"/>
              </a:spcBef>
              <a:spcAft>
                <a:spcPts val="0"/>
              </a:spcAft>
              <a:buSzPts val="5600"/>
              <a:buNone/>
              <a:defRPr/>
            </a:lvl6pPr>
            <a:lvl7pPr lvl="6" rtl="0">
              <a:spcBef>
                <a:spcPts val="0"/>
              </a:spcBef>
              <a:spcAft>
                <a:spcPts val="0"/>
              </a:spcAft>
              <a:buSzPts val="5600"/>
              <a:buNone/>
              <a:defRPr/>
            </a:lvl7pPr>
            <a:lvl8pPr lvl="7" rtl="0">
              <a:spcBef>
                <a:spcPts val="0"/>
              </a:spcBef>
              <a:spcAft>
                <a:spcPts val="0"/>
              </a:spcAft>
              <a:buSzPts val="5600"/>
              <a:buNone/>
              <a:defRPr/>
            </a:lvl8pPr>
            <a:lvl9pPr lvl="8" rtl="0">
              <a:spcBef>
                <a:spcPts val="0"/>
              </a:spcBef>
              <a:spcAft>
                <a:spcPts val="0"/>
              </a:spcAft>
              <a:buSzPts val="5600"/>
              <a:buNone/>
              <a:defRPr/>
            </a:lvl9pPr>
          </a:lstStyle>
          <a:p/>
        </p:txBody>
      </p:sp>
      <p:sp>
        <p:nvSpPr>
          <p:cNvPr id="44" name="Google Shape;44;p8"/>
          <p:cNvSpPr txBox="1"/>
          <p:nvPr>
            <p:ph idx="1" type="subTitle"/>
          </p:nvPr>
        </p:nvSpPr>
        <p:spPr>
          <a:xfrm>
            <a:off x="917950" y="2876300"/>
            <a:ext cx="6256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b="1">
                <a:solidFill>
                  <a:schemeClr val="lt1"/>
                </a:solidFill>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45" name="Google Shape;45;p8"/>
          <p:cNvSpPr txBox="1"/>
          <p:nvPr>
            <p:ph idx="2" type="subTitle"/>
          </p:nvPr>
        </p:nvSpPr>
        <p:spPr>
          <a:xfrm>
            <a:off x="11111450" y="5342400"/>
            <a:ext cx="6258600" cy="789000"/>
          </a:xfrm>
          <a:prstGeom prst="rect">
            <a:avLst/>
          </a:prstGeom>
          <a:solidFill>
            <a:schemeClr val="accent5"/>
          </a:solidFill>
        </p:spPr>
        <p:txBody>
          <a:bodyPr anchorCtr="0" anchor="t" bIns="182850" lIns="182850" spcFirstLastPara="1" rIns="182850" wrap="square" tIns="180000">
            <a:noAutofit/>
          </a:bodyPr>
          <a:lstStyle>
            <a:lvl1pPr lvl="0" rtl="0">
              <a:spcBef>
                <a:spcPts val="0"/>
              </a:spcBef>
              <a:spcAft>
                <a:spcPts val="0"/>
              </a:spcAft>
              <a:buNone/>
              <a:defRPr b="1" sz="2800">
                <a:solidFill>
                  <a:schemeClr val="lt1"/>
                </a:solidFill>
              </a:defRPr>
            </a:lvl1pPr>
            <a:lvl2pPr lvl="1" rtl="0">
              <a:spcBef>
                <a:spcPts val="0"/>
              </a:spcBef>
              <a:spcAft>
                <a:spcPts val="0"/>
              </a:spcAft>
              <a:buNone/>
              <a:defRPr b="1"/>
            </a:lvl2pPr>
            <a:lvl3pPr lvl="2" rtl="0">
              <a:spcBef>
                <a:spcPts val="0"/>
              </a:spcBef>
              <a:spcAft>
                <a:spcPts val="0"/>
              </a:spcAft>
              <a:buNone/>
              <a:defRPr b="1"/>
            </a:lvl3pPr>
            <a:lvl4pPr lvl="3" rtl="0">
              <a:spcBef>
                <a:spcPts val="0"/>
              </a:spcBef>
              <a:spcAft>
                <a:spcPts val="0"/>
              </a:spcAft>
              <a:buNone/>
              <a:defRPr b="1"/>
            </a:lvl4pPr>
            <a:lvl5pPr lvl="4" rtl="0">
              <a:spcBef>
                <a:spcPts val="0"/>
              </a:spcBef>
              <a:spcAft>
                <a:spcPts val="0"/>
              </a:spcAft>
              <a:buNone/>
              <a:defRPr b="1"/>
            </a:lvl5pPr>
            <a:lvl6pPr lvl="5" rtl="0">
              <a:spcBef>
                <a:spcPts val="0"/>
              </a:spcBef>
              <a:spcAft>
                <a:spcPts val="0"/>
              </a:spcAft>
              <a:buNone/>
              <a:defRPr b="1"/>
            </a:lvl6pPr>
            <a:lvl7pPr lvl="6" rtl="0">
              <a:spcBef>
                <a:spcPts val="0"/>
              </a:spcBef>
              <a:spcAft>
                <a:spcPts val="0"/>
              </a:spcAft>
              <a:buNone/>
              <a:defRPr b="1"/>
            </a:lvl7pPr>
            <a:lvl8pPr lvl="7" rtl="0">
              <a:spcBef>
                <a:spcPts val="0"/>
              </a:spcBef>
              <a:spcAft>
                <a:spcPts val="0"/>
              </a:spcAft>
              <a:buNone/>
              <a:defRPr b="1"/>
            </a:lvl8pPr>
            <a:lvl9pPr lvl="8" rtl="0">
              <a:spcBef>
                <a:spcPts val="0"/>
              </a:spcBef>
              <a:spcAft>
                <a:spcPts val="0"/>
              </a:spcAft>
              <a:buNone/>
              <a:defRPr b="1"/>
            </a:lvl9pPr>
          </a:lstStyle>
          <a:p/>
        </p:txBody>
      </p:sp>
      <p:sp>
        <p:nvSpPr>
          <p:cNvPr id="46" name="Google Shape;46;p8"/>
          <p:cNvSpPr txBox="1"/>
          <p:nvPr>
            <p:ph idx="3" type="body"/>
          </p:nvPr>
        </p:nvSpPr>
        <p:spPr>
          <a:xfrm>
            <a:off x="917950" y="4140150"/>
            <a:ext cx="7902000" cy="1053000"/>
          </a:xfrm>
          <a:prstGeom prst="rect">
            <a:avLst/>
          </a:prstGeom>
        </p:spPr>
        <p:txBody>
          <a:bodyPr anchorCtr="0" anchor="t" bIns="0" lIns="0" spcFirstLastPara="1" rIns="0" wrap="square" tIns="0">
            <a:noAutofit/>
          </a:bodyPr>
          <a:lstStyle>
            <a:lvl1pPr indent="-431800" lvl="0" marL="457200">
              <a:spcBef>
                <a:spcPts val="0"/>
              </a:spcBef>
              <a:spcAft>
                <a:spcPts val="0"/>
              </a:spcAft>
              <a:buSzPts val="3200"/>
              <a:buChar char="●"/>
              <a:defRPr/>
            </a:lvl1pPr>
            <a:lvl2pPr indent="-431800" lvl="1" marL="914400">
              <a:spcBef>
                <a:spcPts val="2000"/>
              </a:spcBef>
              <a:spcAft>
                <a:spcPts val="0"/>
              </a:spcAft>
              <a:buSzPts val="3200"/>
              <a:buChar char="–"/>
              <a:defRPr/>
            </a:lvl2pPr>
            <a:lvl3pPr indent="-406400" lvl="2" marL="1371600">
              <a:spcBef>
                <a:spcPts val="2000"/>
              </a:spcBef>
              <a:spcAft>
                <a:spcPts val="0"/>
              </a:spcAft>
              <a:buSzPts val="2800"/>
              <a:buChar char="–"/>
              <a:defRPr/>
            </a:lvl3pPr>
            <a:lvl4pPr indent="-406400" lvl="3" marL="1828800">
              <a:spcBef>
                <a:spcPts val="1600"/>
              </a:spcBef>
              <a:spcAft>
                <a:spcPts val="0"/>
              </a:spcAft>
              <a:buSzPts val="2800"/>
              <a:buChar char="–"/>
              <a:defRPr/>
            </a:lvl4pPr>
            <a:lvl5pPr indent="-406400" lvl="4" marL="2286000">
              <a:spcBef>
                <a:spcPts val="1600"/>
              </a:spcBef>
              <a:spcAft>
                <a:spcPts val="0"/>
              </a:spcAft>
              <a:buSzPts val="2800"/>
              <a:buChar char="–"/>
              <a:defRPr/>
            </a:lvl5pPr>
            <a:lvl6pPr indent="-406400" lvl="5" marL="2743200">
              <a:spcBef>
                <a:spcPts val="1200"/>
              </a:spcBef>
              <a:spcAft>
                <a:spcPts val="0"/>
              </a:spcAft>
              <a:buSzPts val="2800"/>
              <a:buChar char="–"/>
              <a:defRPr/>
            </a:lvl6pPr>
            <a:lvl7pPr indent="-406400" lvl="6" marL="3200400">
              <a:spcBef>
                <a:spcPts val="1200"/>
              </a:spcBef>
              <a:spcAft>
                <a:spcPts val="0"/>
              </a:spcAft>
              <a:buSzPts val="2800"/>
              <a:buChar char="–"/>
              <a:defRPr/>
            </a:lvl7pPr>
            <a:lvl8pPr indent="-406400" lvl="7" marL="3657600">
              <a:spcBef>
                <a:spcPts val="800"/>
              </a:spcBef>
              <a:spcAft>
                <a:spcPts val="0"/>
              </a:spcAft>
              <a:buSzPts val="2800"/>
              <a:buChar char="–"/>
              <a:defRPr/>
            </a:lvl8pPr>
            <a:lvl9pPr indent="-406400" lvl="8" marL="4114800">
              <a:spcBef>
                <a:spcPts val="800"/>
              </a:spcBef>
              <a:spcAft>
                <a:spcPts val="400"/>
              </a:spcAft>
              <a:buSzPts val="2800"/>
              <a:buChar char="–"/>
              <a:defRPr/>
            </a:lvl9pPr>
          </a:lstStyle>
          <a:p/>
        </p:txBody>
      </p:sp>
      <p:sp>
        <p:nvSpPr>
          <p:cNvPr id="47" name="Google Shape;47;p8"/>
          <p:cNvSpPr txBox="1"/>
          <p:nvPr>
            <p:ph idx="4" type="subTitle"/>
          </p:nvPr>
        </p:nvSpPr>
        <p:spPr>
          <a:xfrm>
            <a:off x="917950" y="5342400"/>
            <a:ext cx="6256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b="1">
                <a:solidFill>
                  <a:schemeClr val="lt1"/>
                </a:solidFill>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48" name="Google Shape;48;p8"/>
          <p:cNvSpPr txBox="1"/>
          <p:nvPr>
            <p:ph idx="5" type="body"/>
          </p:nvPr>
        </p:nvSpPr>
        <p:spPr>
          <a:xfrm>
            <a:off x="917950" y="6606250"/>
            <a:ext cx="7902000" cy="1053000"/>
          </a:xfrm>
          <a:prstGeom prst="rect">
            <a:avLst/>
          </a:prstGeom>
        </p:spPr>
        <p:txBody>
          <a:bodyPr anchorCtr="0" anchor="t" bIns="0" lIns="0" spcFirstLastPara="1" rIns="0" wrap="square" tIns="0">
            <a:noAutofit/>
          </a:bodyPr>
          <a:lstStyle>
            <a:lvl1pPr indent="-431800" lvl="0" marL="457200" rtl="0">
              <a:spcBef>
                <a:spcPts val="0"/>
              </a:spcBef>
              <a:spcAft>
                <a:spcPts val="0"/>
              </a:spcAft>
              <a:buSzPts val="3200"/>
              <a:buChar char="●"/>
              <a:defRPr/>
            </a:lvl1pPr>
            <a:lvl2pPr indent="-431800" lvl="1" marL="914400" rtl="0">
              <a:spcBef>
                <a:spcPts val="2000"/>
              </a:spcBef>
              <a:spcAft>
                <a:spcPts val="0"/>
              </a:spcAft>
              <a:buSzPts val="3200"/>
              <a:buChar char="–"/>
              <a:defRPr/>
            </a:lvl2pPr>
            <a:lvl3pPr indent="-406400" lvl="2" marL="1371600" rtl="0">
              <a:spcBef>
                <a:spcPts val="2000"/>
              </a:spcBef>
              <a:spcAft>
                <a:spcPts val="0"/>
              </a:spcAft>
              <a:buSzPts val="2800"/>
              <a:buChar char="–"/>
              <a:defRPr/>
            </a:lvl3pPr>
            <a:lvl4pPr indent="-406400" lvl="3" marL="1828800" rtl="0">
              <a:spcBef>
                <a:spcPts val="1600"/>
              </a:spcBef>
              <a:spcAft>
                <a:spcPts val="0"/>
              </a:spcAft>
              <a:buSzPts val="2800"/>
              <a:buChar char="–"/>
              <a:defRPr/>
            </a:lvl4pPr>
            <a:lvl5pPr indent="-406400" lvl="4" marL="2286000" rtl="0">
              <a:spcBef>
                <a:spcPts val="1600"/>
              </a:spcBef>
              <a:spcAft>
                <a:spcPts val="0"/>
              </a:spcAft>
              <a:buSzPts val="2800"/>
              <a:buChar char="–"/>
              <a:defRPr/>
            </a:lvl5pPr>
            <a:lvl6pPr indent="-406400" lvl="5" marL="2743200" rtl="0">
              <a:spcBef>
                <a:spcPts val="1200"/>
              </a:spcBef>
              <a:spcAft>
                <a:spcPts val="0"/>
              </a:spcAft>
              <a:buSzPts val="2800"/>
              <a:buChar char="–"/>
              <a:defRPr/>
            </a:lvl6pPr>
            <a:lvl7pPr indent="-406400" lvl="6" marL="3200400" rtl="0">
              <a:spcBef>
                <a:spcPts val="1200"/>
              </a:spcBef>
              <a:spcAft>
                <a:spcPts val="0"/>
              </a:spcAft>
              <a:buSzPts val="2800"/>
              <a:buChar char="–"/>
              <a:defRPr/>
            </a:lvl7pPr>
            <a:lvl8pPr indent="-406400" lvl="7" marL="3657600" rtl="0">
              <a:spcBef>
                <a:spcPts val="800"/>
              </a:spcBef>
              <a:spcAft>
                <a:spcPts val="0"/>
              </a:spcAft>
              <a:buSzPts val="2800"/>
              <a:buChar char="–"/>
              <a:defRPr/>
            </a:lvl8pPr>
            <a:lvl9pPr indent="-406400" lvl="8" marL="4114800" rtl="0">
              <a:spcBef>
                <a:spcPts val="800"/>
              </a:spcBef>
              <a:spcAft>
                <a:spcPts val="400"/>
              </a:spcAft>
              <a:buSzPts val="2800"/>
              <a:buChar char="–"/>
              <a:defRPr/>
            </a:lvl9pPr>
          </a:lstStyle>
          <a:p/>
        </p:txBody>
      </p:sp>
      <p:sp>
        <p:nvSpPr>
          <p:cNvPr id="49" name="Google Shape;49;p8"/>
          <p:cNvSpPr txBox="1"/>
          <p:nvPr>
            <p:ph idx="6" type="subTitle"/>
          </p:nvPr>
        </p:nvSpPr>
        <p:spPr>
          <a:xfrm>
            <a:off x="11111450" y="6355450"/>
            <a:ext cx="6258600" cy="789000"/>
          </a:xfrm>
          <a:prstGeom prst="rect">
            <a:avLst/>
          </a:prstGeom>
          <a:solidFill>
            <a:schemeClr val="accent6"/>
          </a:solidFill>
        </p:spPr>
        <p:txBody>
          <a:bodyPr anchorCtr="0" anchor="t" bIns="182850" lIns="182850" spcFirstLastPara="1" rIns="182850" wrap="square" tIns="180000">
            <a:noAutofit/>
          </a:bodyPr>
          <a:lstStyle>
            <a:lvl1pPr lvl="0" rtl="0">
              <a:spcBef>
                <a:spcPts val="0"/>
              </a:spcBef>
              <a:spcAft>
                <a:spcPts val="0"/>
              </a:spcAft>
              <a:buNone/>
              <a:defRPr b="1" sz="2800">
                <a:solidFill>
                  <a:schemeClr val="lt1"/>
                </a:solidFill>
              </a:defRPr>
            </a:lvl1pPr>
            <a:lvl2pPr lvl="1" rtl="0">
              <a:spcBef>
                <a:spcPts val="0"/>
              </a:spcBef>
              <a:spcAft>
                <a:spcPts val="0"/>
              </a:spcAft>
              <a:buNone/>
              <a:defRPr b="1"/>
            </a:lvl2pPr>
            <a:lvl3pPr lvl="2" rtl="0">
              <a:spcBef>
                <a:spcPts val="0"/>
              </a:spcBef>
              <a:spcAft>
                <a:spcPts val="0"/>
              </a:spcAft>
              <a:buNone/>
              <a:defRPr b="1"/>
            </a:lvl3pPr>
            <a:lvl4pPr lvl="3" rtl="0">
              <a:spcBef>
                <a:spcPts val="0"/>
              </a:spcBef>
              <a:spcAft>
                <a:spcPts val="0"/>
              </a:spcAft>
              <a:buNone/>
              <a:defRPr b="1"/>
            </a:lvl4pPr>
            <a:lvl5pPr lvl="4" rtl="0">
              <a:spcBef>
                <a:spcPts val="0"/>
              </a:spcBef>
              <a:spcAft>
                <a:spcPts val="0"/>
              </a:spcAft>
              <a:buNone/>
              <a:defRPr b="1"/>
            </a:lvl5pPr>
            <a:lvl6pPr lvl="5" rtl="0">
              <a:spcBef>
                <a:spcPts val="0"/>
              </a:spcBef>
              <a:spcAft>
                <a:spcPts val="0"/>
              </a:spcAft>
              <a:buNone/>
              <a:defRPr b="1"/>
            </a:lvl6pPr>
            <a:lvl7pPr lvl="6" rtl="0">
              <a:spcBef>
                <a:spcPts val="0"/>
              </a:spcBef>
              <a:spcAft>
                <a:spcPts val="0"/>
              </a:spcAft>
              <a:buNone/>
              <a:defRPr b="1"/>
            </a:lvl7pPr>
            <a:lvl8pPr lvl="7" rtl="0">
              <a:spcBef>
                <a:spcPts val="0"/>
              </a:spcBef>
              <a:spcAft>
                <a:spcPts val="0"/>
              </a:spcAft>
              <a:buNone/>
              <a:defRPr b="1"/>
            </a:lvl8pPr>
            <a:lvl9pPr lvl="8" rtl="0">
              <a:spcBef>
                <a:spcPts val="0"/>
              </a:spcBef>
              <a:spcAft>
                <a:spcPts val="0"/>
              </a:spcAft>
              <a:buNone/>
              <a:defRPr b="1"/>
            </a:lvl9pPr>
          </a:lstStyle>
          <a:p/>
        </p:txBody>
      </p:sp>
      <p:sp>
        <p:nvSpPr>
          <p:cNvPr id="50" name="Google Shape;50;p8"/>
          <p:cNvSpPr txBox="1"/>
          <p:nvPr>
            <p:ph idx="7" type="subTitle"/>
          </p:nvPr>
        </p:nvSpPr>
        <p:spPr>
          <a:xfrm>
            <a:off x="11111450" y="7368500"/>
            <a:ext cx="6258600" cy="789000"/>
          </a:xfrm>
          <a:prstGeom prst="rect">
            <a:avLst/>
          </a:prstGeom>
          <a:solidFill>
            <a:schemeClr val="accent4"/>
          </a:solidFill>
        </p:spPr>
        <p:txBody>
          <a:bodyPr anchorCtr="0" anchor="t" bIns="182850" lIns="182850" spcFirstLastPara="1" rIns="182850" wrap="square" tIns="180000">
            <a:noAutofit/>
          </a:bodyPr>
          <a:lstStyle>
            <a:lvl1pPr lvl="0" rtl="0">
              <a:spcBef>
                <a:spcPts val="0"/>
              </a:spcBef>
              <a:spcAft>
                <a:spcPts val="0"/>
              </a:spcAft>
              <a:buNone/>
              <a:defRPr b="1" sz="2800">
                <a:solidFill>
                  <a:schemeClr val="lt1"/>
                </a:solidFill>
              </a:defRPr>
            </a:lvl1pPr>
            <a:lvl2pPr lvl="1" rtl="0">
              <a:spcBef>
                <a:spcPts val="0"/>
              </a:spcBef>
              <a:spcAft>
                <a:spcPts val="0"/>
              </a:spcAft>
              <a:buNone/>
              <a:defRPr b="1"/>
            </a:lvl2pPr>
            <a:lvl3pPr lvl="2" rtl="0">
              <a:spcBef>
                <a:spcPts val="0"/>
              </a:spcBef>
              <a:spcAft>
                <a:spcPts val="0"/>
              </a:spcAft>
              <a:buNone/>
              <a:defRPr b="1"/>
            </a:lvl3pPr>
            <a:lvl4pPr lvl="3" rtl="0">
              <a:spcBef>
                <a:spcPts val="0"/>
              </a:spcBef>
              <a:spcAft>
                <a:spcPts val="0"/>
              </a:spcAft>
              <a:buNone/>
              <a:defRPr b="1"/>
            </a:lvl4pPr>
            <a:lvl5pPr lvl="4" rtl="0">
              <a:spcBef>
                <a:spcPts val="0"/>
              </a:spcBef>
              <a:spcAft>
                <a:spcPts val="0"/>
              </a:spcAft>
              <a:buNone/>
              <a:defRPr b="1"/>
            </a:lvl5pPr>
            <a:lvl6pPr lvl="5" rtl="0">
              <a:spcBef>
                <a:spcPts val="0"/>
              </a:spcBef>
              <a:spcAft>
                <a:spcPts val="0"/>
              </a:spcAft>
              <a:buNone/>
              <a:defRPr b="1"/>
            </a:lvl6pPr>
            <a:lvl7pPr lvl="6" rtl="0">
              <a:spcBef>
                <a:spcPts val="0"/>
              </a:spcBef>
              <a:spcAft>
                <a:spcPts val="0"/>
              </a:spcAft>
              <a:buNone/>
              <a:defRPr b="1"/>
            </a:lvl7pPr>
            <a:lvl8pPr lvl="7" rtl="0">
              <a:spcBef>
                <a:spcPts val="0"/>
              </a:spcBef>
              <a:spcAft>
                <a:spcPts val="0"/>
              </a:spcAft>
              <a:buNone/>
              <a:defRPr b="1"/>
            </a:lvl8pPr>
            <a:lvl9pPr lvl="8" rtl="0">
              <a:spcBef>
                <a:spcPts val="0"/>
              </a:spcBef>
              <a:spcAft>
                <a:spcPts val="0"/>
              </a:spcAft>
              <a:buNone/>
              <a:defRPr b="1"/>
            </a:lvl9pPr>
          </a:lstStyle>
          <a:p/>
        </p:txBody>
      </p:sp>
      <p:sp>
        <p:nvSpPr>
          <p:cNvPr id="51" name="Google Shape;51;p8"/>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ultiple choice options">
  <p:cSld name="TITLE_ONLY_1_1_1">
    <p:spTree>
      <p:nvGrpSpPr>
        <p:cNvPr id="52" name="Shape 52"/>
        <p:cNvGrpSpPr/>
        <p:nvPr/>
      </p:nvGrpSpPr>
      <p:grpSpPr>
        <a:xfrm>
          <a:off x="0" y="0"/>
          <a:ext cx="0" cy="0"/>
          <a:chOff x="0" y="0"/>
          <a:chExt cx="0" cy="0"/>
        </a:xfrm>
      </p:grpSpPr>
      <p:sp>
        <p:nvSpPr>
          <p:cNvPr id="53" name="Google Shape;53;p9"/>
          <p:cNvSpPr txBox="1"/>
          <p:nvPr>
            <p:ph type="title"/>
          </p:nvPr>
        </p:nvSpPr>
        <p:spPr>
          <a:xfrm>
            <a:off x="917950" y="890050"/>
            <a:ext cx="13201200" cy="1629000"/>
          </a:xfrm>
          <a:prstGeom prst="rect">
            <a:avLst/>
          </a:prstGeom>
        </p:spPr>
        <p:txBody>
          <a:bodyPr anchorCtr="0" anchor="t" bIns="0" lIns="0" spcFirstLastPara="1" rIns="0" wrap="square" tIns="0">
            <a:noAutofit/>
          </a:bodyPr>
          <a:lstStyle>
            <a:lvl1pPr lvl="0" rtl="0">
              <a:spcBef>
                <a:spcPts val="0"/>
              </a:spcBef>
              <a:spcAft>
                <a:spcPts val="0"/>
              </a:spcAft>
              <a:buClr>
                <a:srgbClr val="4B3241"/>
              </a:buClr>
              <a:buSzPts val="4400"/>
              <a:buNone/>
              <a:defRPr>
                <a:solidFill>
                  <a:srgbClr val="4B3241"/>
                </a:solidFill>
              </a:defRPr>
            </a:lvl1pPr>
            <a:lvl2pPr lvl="1" rtl="0">
              <a:spcBef>
                <a:spcPts val="0"/>
              </a:spcBef>
              <a:spcAft>
                <a:spcPts val="0"/>
              </a:spcAft>
              <a:buSzPts val="5600"/>
              <a:buNone/>
              <a:defRPr/>
            </a:lvl2pPr>
            <a:lvl3pPr lvl="2" rtl="0">
              <a:spcBef>
                <a:spcPts val="0"/>
              </a:spcBef>
              <a:spcAft>
                <a:spcPts val="0"/>
              </a:spcAft>
              <a:buSzPts val="5600"/>
              <a:buNone/>
              <a:defRPr/>
            </a:lvl3pPr>
            <a:lvl4pPr lvl="3" rtl="0">
              <a:spcBef>
                <a:spcPts val="0"/>
              </a:spcBef>
              <a:spcAft>
                <a:spcPts val="0"/>
              </a:spcAft>
              <a:buSzPts val="5600"/>
              <a:buNone/>
              <a:defRPr/>
            </a:lvl4pPr>
            <a:lvl5pPr lvl="4" rtl="0">
              <a:spcBef>
                <a:spcPts val="0"/>
              </a:spcBef>
              <a:spcAft>
                <a:spcPts val="0"/>
              </a:spcAft>
              <a:buSzPts val="5600"/>
              <a:buNone/>
              <a:defRPr/>
            </a:lvl5pPr>
            <a:lvl6pPr lvl="5" rtl="0">
              <a:spcBef>
                <a:spcPts val="0"/>
              </a:spcBef>
              <a:spcAft>
                <a:spcPts val="0"/>
              </a:spcAft>
              <a:buSzPts val="5600"/>
              <a:buNone/>
              <a:defRPr/>
            </a:lvl6pPr>
            <a:lvl7pPr lvl="6" rtl="0">
              <a:spcBef>
                <a:spcPts val="0"/>
              </a:spcBef>
              <a:spcAft>
                <a:spcPts val="0"/>
              </a:spcAft>
              <a:buSzPts val="5600"/>
              <a:buNone/>
              <a:defRPr/>
            </a:lvl7pPr>
            <a:lvl8pPr lvl="7" rtl="0">
              <a:spcBef>
                <a:spcPts val="0"/>
              </a:spcBef>
              <a:spcAft>
                <a:spcPts val="0"/>
              </a:spcAft>
              <a:buSzPts val="5600"/>
              <a:buNone/>
              <a:defRPr/>
            </a:lvl8pPr>
            <a:lvl9pPr lvl="8" rtl="0">
              <a:spcBef>
                <a:spcPts val="0"/>
              </a:spcBef>
              <a:spcAft>
                <a:spcPts val="0"/>
              </a:spcAft>
              <a:buSzPts val="5600"/>
              <a:buNone/>
              <a:defRPr/>
            </a:lvl9pPr>
          </a:lstStyle>
          <a:p/>
        </p:txBody>
      </p:sp>
      <p:sp>
        <p:nvSpPr>
          <p:cNvPr id="54" name="Google Shape;54;p9"/>
          <p:cNvSpPr txBox="1"/>
          <p:nvPr>
            <p:ph idx="1" type="subTitle"/>
          </p:nvPr>
        </p:nvSpPr>
        <p:spPr>
          <a:xfrm>
            <a:off x="917950" y="2876300"/>
            <a:ext cx="6256800" cy="906600"/>
          </a:xfrm>
          <a:prstGeom prst="rect">
            <a:avLst/>
          </a:prstGeom>
          <a:solidFill>
            <a:schemeClr val="accent6"/>
          </a:solidFill>
        </p:spPr>
        <p:txBody>
          <a:bodyPr anchorCtr="0" anchor="t" bIns="182850" lIns="182850" spcFirstLastPara="1" rIns="182850" wrap="square" tIns="18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55" name="Google Shape;55;p9"/>
          <p:cNvSpPr txBox="1"/>
          <p:nvPr>
            <p:ph idx="2" type="body"/>
          </p:nvPr>
        </p:nvSpPr>
        <p:spPr>
          <a:xfrm>
            <a:off x="917950" y="4140150"/>
            <a:ext cx="7902000" cy="1261800"/>
          </a:xfrm>
          <a:prstGeom prst="rect">
            <a:avLst/>
          </a:prstGeom>
        </p:spPr>
        <p:txBody>
          <a:bodyPr anchorCtr="0" anchor="t" bIns="0" lIns="0" spcFirstLastPara="1" rIns="0" wrap="square" tIns="0">
            <a:noAutofit/>
          </a:bodyPr>
          <a:lstStyle>
            <a:lvl1pPr indent="-431800" lvl="0" marL="457200" rtl="0">
              <a:spcBef>
                <a:spcPts val="0"/>
              </a:spcBef>
              <a:spcAft>
                <a:spcPts val="0"/>
              </a:spcAft>
              <a:buSzPts val="3200"/>
              <a:buChar char="●"/>
              <a:defRPr/>
            </a:lvl1pPr>
            <a:lvl2pPr indent="-431800" lvl="1" marL="914400" rtl="0">
              <a:spcBef>
                <a:spcPts val="2000"/>
              </a:spcBef>
              <a:spcAft>
                <a:spcPts val="0"/>
              </a:spcAft>
              <a:buSzPts val="3200"/>
              <a:buChar char="–"/>
              <a:defRPr/>
            </a:lvl2pPr>
            <a:lvl3pPr indent="-406400" lvl="2" marL="1371600" rtl="0">
              <a:spcBef>
                <a:spcPts val="2000"/>
              </a:spcBef>
              <a:spcAft>
                <a:spcPts val="0"/>
              </a:spcAft>
              <a:buSzPts val="2800"/>
              <a:buChar char="–"/>
              <a:defRPr/>
            </a:lvl3pPr>
            <a:lvl4pPr indent="-406400" lvl="3" marL="1828800" rtl="0">
              <a:spcBef>
                <a:spcPts val="1600"/>
              </a:spcBef>
              <a:spcAft>
                <a:spcPts val="0"/>
              </a:spcAft>
              <a:buSzPts val="2800"/>
              <a:buChar char="–"/>
              <a:defRPr/>
            </a:lvl4pPr>
            <a:lvl5pPr indent="-406400" lvl="4" marL="2286000" rtl="0">
              <a:spcBef>
                <a:spcPts val="1600"/>
              </a:spcBef>
              <a:spcAft>
                <a:spcPts val="0"/>
              </a:spcAft>
              <a:buSzPts val="2800"/>
              <a:buChar char="–"/>
              <a:defRPr/>
            </a:lvl5pPr>
            <a:lvl6pPr indent="-406400" lvl="5" marL="2743200" rtl="0">
              <a:spcBef>
                <a:spcPts val="1200"/>
              </a:spcBef>
              <a:spcAft>
                <a:spcPts val="0"/>
              </a:spcAft>
              <a:buSzPts val="2800"/>
              <a:buChar char="–"/>
              <a:defRPr/>
            </a:lvl6pPr>
            <a:lvl7pPr indent="-406400" lvl="6" marL="3200400" rtl="0">
              <a:spcBef>
                <a:spcPts val="1200"/>
              </a:spcBef>
              <a:spcAft>
                <a:spcPts val="0"/>
              </a:spcAft>
              <a:buSzPts val="2800"/>
              <a:buChar char="–"/>
              <a:defRPr/>
            </a:lvl7pPr>
            <a:lvl8pPr indent="-406400" lvl="7" marL="3657600" rtl="0">
              <a:spcBef>
                <a:spcPts val="800"/>
              </a:spcBef>
              <a:spcAft>
                <a:spcPts val="0"/>
              </a:spcAft>
              <a:buSzPts val="2800"/>
              <a:buChar char="–"/>
              <a:defRPr/>
            </a:lvl8pPr>
            <a:lvl9pPr indent="-406400" lvl="8" marL="4114800" rtl="0">
              <a:spcBef>
                <a:spcPts val="800"/>
              </a:spcBef>
              <a:spcAft>
                <a:spcPts val="400"/>
              </a:spcAft>
              <a:buSzPts val="2800"/>
              <a:buChar char="–"/>
              <a:defRPr/>
            </a:lvl9pPr>
          </a:lstStyle>
          <a:p/>
        </p:txBody>
      </p:sp>
      <p:sp>
        <p:nvSpPr>
          <p:cNvPr id="56" name="Google Shape;56;p9"/>
          <p:cNvSpPr txBox="1"/>
          <p:nvPr>
            <p:ph idx="3" type="subTitle"/>
          </p:nvPr>
        </p:nvSpPr>
        <p:spPr>
          <a:xfrm>
            <a:off x="9468000" y="2876300"/>
            <a:ext cx="6256800" cy="906600"/>
          </a:xfrm>
          <a:prstGeom prst="rect">
            <a:avLst/>
          </a:prstGeom>
          <a:solidFill>
            <a:schemeClr val="accent5"/>
          </a:solidFill>
        </p:spPr>
        <p:txBody>
          <a:bodyPr anchorCtr="0" anchor="t" bIns="182850" lIns="182850" spcFirstLastPara="1" rIns="182850" wrap="square" tIns="18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57" name="Google Shape;57;p9"/>
          <p:cNvSpPr txBox="1"/>
          <p:nvPr>
            <p:ph idx="4" type="body"/>
          </p:nvPr>
        </p:nvSpPr>
        <p:spPr>
          <a:xfrm>
            <a:off x="9468000" y="4140150"/>
            <a:ext cx="7902000" cy="1261800"/>
          </a:xfrm>
          <a:prstGeom prst="rect">
            <a:avLst/>
          </a:prstGeom>
        </p:spPr>
        <p:txBody>
          <a:bodyPr anchorCtr="0" anchor="t" bIns="0" lIns="0" spcFirstLastPara="1" rIns="0" wrap="square" tIns="0">
            <a:noAutofit/>
          </a:bodyPr>
          <a:lstStyle>
            <a:lvl1pPr indent="-431800" lvl="0" marL="457200" rtl="0">
              <a:spcBef>
                <a:spcPts val="0"/>
              </a:spcBef>
              <a:spcAft>
                <a:spcPts val="0"/>
              </a:spcAft>
              <a:buSzPts val="3200"/>
              <a:buChar char="●"/>
              <a:defRPr/>
            </a:lvl1pPr>
            <a:lvl2pPr indent="-431800" lvl="1" marL="914400" rtl="0">
              <a:spcBef>
                <a:spcPts val="2000"/>
              </a:spcBef>
              <a:spcAft>
                <a:spcPts val="0"/>
              </a:spcAft>
              <a:buSzPts val="3200"/>
              <a:buChar char="–"/>
              <a:defRPr/>
            </a:lvl2pPr>
            <a:lvl3pPr indent="-406400" lvl="2" marL="1371600" rtl="0">
              <a:spcBef>
                <a:spcPts val="2000"/>
              </a:spcBef>
              <a:spcAft>
                <a:spcPts val="0"/>
              </a:spcAft>
              <a:buSzPts val="2800"/>
              <a:buChar char="–"/>
              <a:defRPr/>
            </a:lvl3pPr>
            <a:lvl4pPr indent="-406400" lvl="3" marL="1828800" rtl="0">
              <a:spcBef>
                <a:spcPts val="1600"/>
              </a:spcBef>
              <a:spcAft>
                <a:spcPts val="0"/>
              </a:spcAft>
              <a:buSzPts val="2800"/>
              <a:buChar char="–"/>
              <a:defRPr/>
            </a:lvl4pPr>
            <a:lvl5pPr indent="-406400" lvl="4" marL="2286000" rtl="0">
              <a:spcBef>
                <a:spcPts val="1600"/>
              </a:spcBef>
              <a:spcAft>
                <a:spcPts val="0"/>
              </a:spcAft>
              <a:buSzPts val="2800"/>
              <a:buChar char="–"/>
              <a:defRPr/>
            </a:lvl5pPr>
            <a:lvl6pPr indent="-406400" lvl="5" marL="2743200" rtl="0">
              <a:spcBef>
                <a:spcPts val="1200"/>
              </a:spcBef>
              <a:spcAft>
                <a:spcPts val="0"/>
              </a:spcAft>
              <a:buSzPts val="2800"/>
              <a:buChar char="–"/>
              <a:defRPr/>
            </a:lvl6pPr>
            <a:lvl7pPr indent="-406400" lvl="6" marL="3200400" rtl="0">
              <a:spcBef>
                <a:spcPts val="1200"/>
              </a:spcBef>
              <a:spcAft>
                <a:spcPts val="0"/>
              </a:spcAft>
              <a:buSzPts val="2800"/>
              <a:buChar char="–"/>
              <a:defRPr/>
            </a:lvl7pPr>
            <a:lvl8pPr indent="-406400" lvl="7" marL="3657600" rtl="0">
              <a:spcBef>
                <a:spcPts val="800"/>
              </a:spcBef>
              <a:spcAft>
                <a:spcPts val="0"/>
              </a:spcAft>
              <a:buSzPts val="2800"/>
              <a:buChar char="–"/>
              <a:defRPr/>
            </a:lvl8pPr>
            <a:lvl9pPr indent="-406400" lvl="8" marL="4114800" rtl="0">
              <a:spcBef>
                <a:spcPts val="800"/>
              </a:spcBef>
              <a:spcAft>
                <a:spcPts val="400"/>
              </a:spcAft>
              <a:buSzPts val="2800"/>
              <a:buChar char="–"/>
              <a:defRPr/>
            </a:lvl9pPr>
          </a:lstStyle>
          <a:p/>
        </p:txBody>
      </p:sp>
      <p:sp>
        <p:nvSpPr>
          <p:cNvPr id="58" name="Google Shape;58;p9"/>
          <p:cNvSpPr txBox="1"/>
          <p:nvPr>
            <p:ph idx="5" type="subTitle"/>
          </p:nvPr>
        </p:nvSpPr>
        <p:spPr>
          <a:xfrm>
            <a:off x="917950" y="5904750"/>
            <a:ext cx="6256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59" name="Google Shape;59;p9"/>
          <p:cNvSpPr txBox="1"/>
          <p:nvPr>
            <p:ph idx="6" type="body"/>
          </p:nvPr>
        </p:nvSpPr>
        <p:spPr>
          <a:xfrm>
            <a:off x="917950" y="7168600"/>
            <a:ext cx="7902000" cy="1261800"/>
          </a:xfrm>
          <a:prstGeom prst="rect">
            <a:avLst/>
          </a:prstGeom>
        </p:spPr>
        <p:txBody>
          <a:bodyPr anchorCtr="0" anchor="t" bIns="0" lIns="0" spcFirstLastPara="1" rIns="0" wrap="square" tIns="0">
            <a:noAutofit/>
          </a:bodyPr>
          <a:lstStyle>
            <a:lvl1pPr indent="-431800" lvl="0" marL="457200" rtl="0">
              <a:spcBef>
                <a:spcPts val="0"/>
              </a:spcBef>
              <a:spcAft>
                <a:spcPts val="0"/>
              </a:spcAft>
              <a:buSzPts val="3200"/>
              <a:buChar char="●"/>
              <a:defRPr/>
            </a:lvl1pPr>
            <a:lvl2pPr indent="-431800" lvl="1" marL="914400" rtl="0">
              <a:spcBef>
                <a:spcPts val="2000"/>
              </a:spcBef>
              <a:spcAft>
                <a:spcPts val="0"/>
              </a:spcAft>
              <a:buSzPts val="3200"/>
              <a:buChar char="–"/>
              <a:defRPr/>
            </a:lvl2pPr>
            <a:lvl3pPr indent="-406400" lvl="2" marL="1371600" rtl="0">
              <a:spcBef>
                <a:spcPts val="2000"/>
              </a:spcBef>
              <a:spcAft>
                <a:spcPts val="0"/>
              </a:spcAft>
              <a:buSzPts val="2800"/>
              <a:buChar char="–"/>
              <a:defRPr/>
            </a:lvl3pPr>
            <a:lvl4pPr indent="-406400" lvl="3" marL="1828800" rtl="0">
              <a:spcBef>
                <a:spcPts val="1600"/>
              </a:spcBef>
              <a:spcAft>
                <a:spcPts val="0"/>
              </a:spcAft>
              <a:buSzPts val="2800"/>
              <a:buChar char="–"/>
              <a:defRPr/>
            </a:lvl4pPr>
            <a:lvl5pPr indent="-406400" lvl="4" marL="2286000" rtl="0">
              <a:spcBef>
                <a:spcPts val="1600"/>
              </a:spcBef>
              <a:spcAft>
                <a:spcPts val="0"/>
              </a:spcAft>
              <a:buSzPts val="2800"/>
              <a:buChar char="–"/>
              <a:defRPr/>
            </a:lvl5pPr>
            <a:lvl6pPr indent="-406400" lvl="5" marL="2743200" rtl="0">
              <a:spcBef>
                <a:spcPts val="1200"/>
              </a:spcBef>
              <a:spcAft>
                <a:spcPts val="0"/>
              </a:spcAft>
              <a:buSzPts val="2800"/>
              <a:buChar char="–"/>
              <a:defRPr/>
            </a:lvl6pPr>
            <a:lvl7pPr indent="-406400" lvl="6" marL="3200400" rtl="0">
              <a:spcBef>
                <a:spcPts val="1200"/>
              </a:spcBef>
              <a:spcAft>
                <a:spcPts val="0"/>
              </a:spcAft>
              <a:buSzPts val="2800"/>
              <a:buChar char="–"/>
              <a:defRPr/>
            </a:lvl7pPr>
            <a:lvl8pPr indent="-406400" lvl="7" marL="3657600" rtl="0">
              <a:spcBef>
                <a:spcPts val="800"/>
              </a:spcBef>
              <a:spcAft>
                <a:spcPts val="0"/>
              </a:spcAft>
              <a:buSzPts val="2800"/>
              <a:buChar char="–"/>
              <a:defRPr/>
            </a:lvl8pPr>
            <a:lvl9pPr indent="-406400" lvl="8" marL="4114800" rtl="0">
              <a:spcBef>
                <a:spcPts val="800"/>
              </a:spcBef>
              <a:spcAft>
                <a:spcPts val="400"/>
              </a:spcAft>
              <a:buSzPts val="2800"/>
              <a:buChar char="–"/>
              <a:defRPr/>
            </a:lvl9pPr>
          </a:lstStyle>
          <a:p/>
        </p:txBody>
      </p:sp>
      <p:sp>
        <p:nvSpPr>
          <p:cNvPr id="60" name="Google Shape;60;p9"/>
          <p:cNvSpPr txBox="1"/>
          <p:nvPr>
            <p:ph idx="7" type="subTitle"/>
          </p:nvPr>
        </p:nvSpPr>
        <p:spPr>
          <a:xfrm>
            <a:off x="9468000" y="5904750"/>
            <a:ext cx="6256800" cy="906600"/>
          </a:xfrm>
          <a:prstGeom prst="rect">
            <a:avLst/>
          </a:prstGeom>
          <a:solidFill>
            <a:schemeClr val="accent4"/>
          </a:solidFill>
        </p:spPr>
        <p:txBody>
          <a:bodyPr anchorCtr="0" anchor="t" bIns="182850" lIns="182850" spcFirstLastPara="1" rIns="182850" wrap="square" tIns="18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61" name="Google Shape;61;p9"/>
          <p:cNvSpPr txBox="1"/>
          <p:nvPr>
            <p:ph idx="8" type="body"/>
          </p:nvPr>
        </p:nvSpPr>
        <p:spPr>
          <a:xfrm>
            <a:off x="9468000" y="7168600"/>
            <a:ext cx="7902000" cy="1261800"/>
          </a:xfrm>
          <a:prstGeom prst="rect">
            <a:avLst/>
          </a:prstGeom>
        </p:spPr>
        <p:txBody>
          <a:bodyPr anchorCtr="0" anchor="t" bIns="0" lIns="0" spcFirstLastPara="1" rIns="0" wrap="square" tIns="0">
            <a:noAutofit/>
          </a:bodyPr>
          <a:lstStyle>
            <a:lvl1pPr indent="-431800" lvl="0" marL="457200" rtl="0">
              <a:spcBef>
                <a:spcPts val="0"/>
              </a:spcBef>
              <a:spcAft>
                <a:spcPts val="0"/>
              </a:spcAft>
              <a:buSzPts val="3200"/>
              <a:buChar char="●"/>
              <a:defRPr/>
            </a:lvl1pPr>
            <a:lvl2pPr indent="-431800" lvl="1" marL="914400" rtl="0">
              <a:spcBef>
                <a:spcPts val="2000"/>
              </a:spcBef>
              <a:spcAft>
                <a:spcPts val="0"/>
              </a:spcAft>
              <a:buSzPts val="3200"/>
              <a:buChar char="–"/>
              <a:defRPr/>
            </a:lvl2pPr>
            <a:lvl3pPr indent="-406400" lvl="2" marL="1371600" rtl="0">
              <a:spcBef>
                <a:spcPts val="2000"/>
              </a:spcBef>
              <a:spcAft>
                <a:spcPts val="0"/>
              </a:spcAft>
              <a:buSzPts val="2800"/>
              <a:buChar char="–"/>
              <a:defRPr/>
            </a:lvl3pPr>
            <a:lvl4pPr indent="-406400" lvl="3" marL="1828800" rtl="0">
              <a:spcBef>
                <a:spcPts val="1600"/>
              </a:spcBef>
              <a:spcAft>
                <a:spcPts val="0"/>
              </a:spcAft>
              <a:buSzPts val="2800"/>
              <a:buChar char="–"/>
              <a:defRPr/>
            </a:lvl4pPr>
            <a:lvl5pPr indent="-406400" lvl="4" marL="2286000" rtl="0">
              <a:spcBef>
                <a:spcPts val="1600"/>
              </a:spcBef>
              <a:spcAft>
                <a:spcPts val="0"/>
              </a:spcAft>
              <a:buSzPts val="2800"/>
              <a:buChar char="–"/>
              <a:defRPr/>
            </a:lvl5pPr>
            <a:lvl6pPr indent="-406400" lvl="5" marL="2743200" rtl="0">
              <a:spcBef>
                <a:spcPts val="1200"/>
              </a:spcBef>
              <a:spcAft>
                <a:spcPts val="0"/>
              </a:spcAft>
              <a:buSzPts val="2800"/>
              <a:buChar char="–"/>
              <a:defRPr/>
            </a:lvl6pPr>
            <a:lvl7pPr indent="-406400" lvl="6" marL="3200400" rtl="0">
              <a:spcBef>
                <a:spcPts val="1200"/>
              </a:spcBef>
              <a:spcAft>
                <a:spcPts val="0"/>
              </a:spcAft>
              <a:buSzPts val="2800"/>
              <a:buChar char="–"/>
              <a:defRPr/>
            </a:lvl7pPr>
            <a:lvl8pPr indent="-406400" lvl="7" marL="3657600" rtl="0">
              <a:spcBef>
                <a:spcPts val="800"/>
              </a:spcBef>
              <a:spcAft>
                <a:spcPts val="0"/>
              </a:spcAft>
              <a:buSzPts val="2800"/>
              <a:buChar char="–"/>
              <a:defRPr/>
            </a:lvl8pPr>
            <a:lvl9pPr indent="-406400" lvl="8" marL="4114800" rtl="0">
              <a:spcBef>
                <a:spcPts val="800"/>
              </a:spcBef>
              <a:spcAft>
                <a:spcPts val="400"/>
              </a:spcAft>
              <a:buSzPts val="2800"/>
              <a:buChar char="–"/>
              <a:defRPr/>
            </a:lvl9pPr>
          </a:lstStyle>
          <a:p/>
        </p:txBody>
      </p:sp>
      <p:sp>
        <p:nvSpPr>
          <p:cNvPr id="62" name="Google Shape;62;p9"/>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63" name="Shape 63"/>
        <p:cNvGrpSpPr/>
        <p:nvPr/>
      </p:nvGrpSpPr>
      <p:grpSpPr>
        <a:xfrm>
          <a:off x="0" y="0"/>
          <a:ext cx="0" cy="0"/>
          <a:chOff x="0" y="0"/>
          <a:chExt cx="0" cy="0"/>
        </a:xfrm>
      </p:grpSpPr>
      <p:sp>
        <p:nvSpPr>
          <p:cNvPr id="64" name="Google Shape;64;p10"/>
          <p:cNvSpPr txBox="1"/>
          <p:nvPr>
            <p:ph type="title"/>
          </p:nvPr>
        </p:nvSpPr>
        <p:spPr>
          <a:xfrm>
            <a:off x="917950" y="892800"/>
            <a:ext cx="7902000" cy="1627200"/>
          </a:xfrm>
          <a:prstGeom prst="rect">
            <a:avLst/>
          </a:prstGeom>
        </p:spPr>
        <p:txBody>
          <a:bodyPr anchorCtr="0" anchor="t" bIns="0" lIns="0" spcFirstLastPara="1" rIns="0" wrap="square" tIns="0">
            <a:noAutofit/>
          </a:bodyPr>
          <a:lstStyle>
            <a:lvl1pPr lvl="0">
              <a:spcBef>
                <a:spcPts val="0"/>
              </a:spcBef>
              <a:spcAft>
                <a:spcPts val="0"/>
              </a:spcAft>
              <a:buSzPts val="4400"/>
              <a:buNone/>
              <a:defRPr/>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65" name="Google Shape;65;p10"/>
          <p:cNvSpPr txBox="1"/>
          <p:nvPr>
            <p:ph idx="1" type="body"/>
          </p:nvPr>
        </p:nvSpPr>
        <p:spPr>
          <a:xfrm>
            <a:off x="917950" y="2876300"/>
            <a:ext cx="7902000" cy="5962200"/>
          </a:xfrm>
          <a:prstGeom prst="rect">
            <a:avLst/>
          </a:prstGeom>
        </p:spPr>
        <p:txBody>
          <a:bodyPr anchorCtr="0" anchor="t" bIns="0" lIns="0" spcFirstLastPara="1" rIns="0" wrap="square" tIns="0">
            <a:noAutofit/>
          </a:bodyPr>
          <a:lstStyle>
            <a:lvl1pPr indent="-431800" lvl="0" marL="457200">
              <a:spcBef>
                <a:spcPts val="0"/>
              </a:spcBef>
              <a:spcAft>
                <a:spcPts val="0"/>
              </a:spcAft>
              <a:buSzPts val="3200"/>
              <a:buChar char="●"/>
              <a:defRPr/>
            </a:lvl1pPr>
            <a:lvl2pPr indent="-431800" lvl="1" marL="914400">
              <a:spcBef>
                <a:spcPts val="2000"/>
              </a:spcBef>
              <a:spcAft>
                <a:spcPts val="0"/>
              </a:spcAft>
              <a:buSzPts val="3200"/>
              <a:buChar char="–"/>
              <a:defRPr/>
            </a:lvl2pPr>
            <a:lvl3pPr indent="-406400" lvl="2" marL="1371600">
              <a:spcBef>
                <a:spcPts val="2000"/>
              </a:spcBef>
              <a:spcAft>
                <a:spcPts val="0"/>
              </a:spcAft>
              <a:buSzPts val="2800"/>
              <a:buChar char="–"/>
              <a:defRPr/>
            </a:lvl3pPr>
            <a:lvl4pPr indent="-406400" lvl="3" marL="1828800">
              <a:spcBef>
                <a:spcPts val="1600"/>
              </a:spcBef>
              <a:spcAft>
                <a:spcPts val="0"/>
              </a:spcAft>
              <a:buSzPts val="2800"/>
              <a:buChar char="–"/>
              <a:defRPr/>
            </a:lvl4pPr>
            <a:lvl5pPr indent="-406400" lvl="4" marL="2286000">
              <a:spcBef>
                <a:spcPts val="1600"/>
              </a:spcBef>
              <a:spcAft>
                <a:spcPts val="0"/>
              </a:spcAft>
              <a:buSzPts val="2800"/>
              <a:buChar char="–"/>
              <a:defRPr/>
            </a:lvl5pPr>
            <a:lvl6pPr indent="-406400" lvl="5" marL="2743200">
              <a:spcBef>
                <a:spcPts val="1200"/>
              </a:spcBef>
              <a:spcAft>
                <a:spcPts val="0"/>
              </a:spcAft>
              <a:buSzPts val="2800"/>
              <a:buChar char="–"/>
              <a:defRPr/>
            </a:lvl6pPr>
            <a:lvl7pPr indent="-406400" lvl="6" marL="3200400">
              <a:spcBef>
                <a:spcPts val="1200"/>
              </a:spcBef>
              <a:spcAft>
                <a:spcPts val="0"/>
              </a:spcAft>
              <a:buSzPts val="2800"/>
              <a:buChar char="–"/>
              <a:defRPr/>
            </a:lvl7pPr>
            <a:lvl8pPr indent="-406400" lvl="7" marL="3657600">
              <a:spcBef>
                <a:spcPts val="800"/>
              </a:spcBef>
              <a:spcAft>
                <a:spcPts val="0"/>
              </a:spcAft>
              <a:buSzPts val="2800"/>
              <a:buChar char="–"/>
              <a:defRPr/>
            </a:lvl8pPr>
            <a:lvl9pPr indent="-406400" lvl="8" marL="4114800">
              <a:spcBef>
                <a:spcPts val="800"/>
              </a:spcBef>
              <a:spcAft>
                <a:spcPts val="400"/>
              </a:spcAft>
              <a:buSzPts val="2800"/>
              <a:buChar char="–"/>
              <a:defRPr/>
            </a:lvl9pPr>
          </a:lstStyle>
          <a:p/>
        </p:txBody>
      </p:sp>
      <p:sp>
        <p:nvSpPr>
          <p:cNvPr id="66" name="Google Shape;66;p10"/>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0.xml"/><Relationship Id="rId10" Type="http://schemas.openxmlformats.org/officeDocument/2006/relationships/slideLayout" Target="../slideLayouts/slideLayout9.xml"/><Relationship Id="rId13" Type="http://schemas.openxmlformats.org/officeDocument/2006/relationships/slideLayout" Target="../slideLayouts/slideLayout12.xml"/><Relationship Id="rId12" Type="http://schemas.openxmlformats.org/officeDocument/2006/relationships/slideLayout" Target="../slideLayouts/slideLayout11.xml"/><Relationship Id="rId1" Type="http://schemas.openxmlformats.org/officeDocument/2006/relationships/image" Target="../media/image1.png"/><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9" Type="http://schemas.openxmlformats.org/officeDocument/2006/relationships/slideLayout" Target="../slideLayouts/slideLayout8.xml"/><Relationship Id="rId14" Type="http://schemas.openxmlformats.org/officeDocument/2006/relationships/theme" Target="../theme/theme1.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917950" y="890050"/>
            <a:ext cx="13201200" cy="1629000"/>
          </a:xfrm>
          <a:prstGeom prst="rect">
            <a:avLst/>
          </a:prstGeom>
          <a:noFill/>
          <a:ln>
            <a:noFill/>
          </a:ln>
        </p:spPr>
        <p:txBody>
          <a:bodyPr anchorCtr="0" anchor="t" bIns="0" lIns="0" spcFirstLastPara="1" rIns="0" wrap="square" tIns="0">
            <a:noAutofit/>
          </a:bodyPr>
          <a:lstStyle>
            <a:lvl1pPr lvl="0">
              <a:lnSpc>
                <a:spcPct val="115000"/>
              </a:lnSpc>
              <a:spcBef>
                <a:spcPts val="0"/>
              </a:spcBef>
              <a:spcAft>
                <a:spcPts val="0"/>
              </a:spcAft>
              <a:buSzPts val="4400"/>
              <a:buFont typeface="Montserrat"/>
              <a:buNone/>
              <a:defRPr b="1" sz="4400">
                <a:latin typeface="Montserrat"/>
                <a:ea typeface="Montserrat"/>
                <a:cs typeface="Montserrat"/>
                <a:sym typeface="Montserrat"/>
              </a:defRPr>
            </a:lvl1pPr>
            <a:lvl2pPr lvl="1">
              <a:spcBef>
                <a:spcPts val="0"/>
              </a:spcBef>
              <a:spcAft>
                <a:spcPts val="0"/>
              </a:spcAft>
              <a:buSzPts val="5600"/>
              <a:buFont typeface="Montserrat Medium"/>
              <a:buNone/>
              <a:defRPr sz="5600">
                <a:latin typeface="Montserrat Medium"/>
                <a:ea typeface="Montserrat Medium"/>
                <a:cs typeface="Montserrat Medium"/>
                <a:sym typeface="Montserrat Medium"/>
              </a:defRPr>
            </a:lvl2pPr>
            <a:lvl3pPr lvl="2">
              <a:spcBef>
                <a:spcPts val="0"/>
              </a:spcBef>
              <a:spcAft>
                <a:spcPts val="0"/>
              </a:spcAft>
              <a:buSzPts val="5600"/>
              <a:buFont typeface="Montserrat Medium"/>
              <a:buNone/>
              <a:defRPr sz="5600">
                <a:latin typeface="Montserrat Medium"/>
                <a:ea typeface="Montserrat Medium"/>
                <a:cs typeface="Montserrat Medium"/>
                <a:sym typeface="Montserrat Medium"/>
              </a:defRPr>
            </a:lvl3pPr>
            <a:lvl4pPr lvl="3">
              <a:spcBef>
                <a:spcPts val="0"/>
              </a:spcBef>
              <a:spcAft>
                <a:spcPts val="0"/>
              </a:spcAft>
              <a:buSzPts val="5600"/>
              <a:buFont typeface="Montserrat Medium"/>
              <a:buNone/>
              <a:defRPr sz="5600">
                <a:latin typeface="Montserrat Medium"/>
                <a:ea typeface="Montserrat Medium"/>
                <a:cs typeface="Montserrat Medium"/>
                <a:sym typeface="Montserrat Medium"/>
              </a:defRPr>
            </a:lvl4pPr>
            <a:lvl5pPr lvl="4">
              <a:spcBef>
                <a:spcPts val="0"/>
              </a:spcBef>
              <a:spcAft>
                <a:spcPts val="0"/>
              </a:spcAft>
              <a:buSzPts val="5600"/>
              <a:buFont typeface="Montserrat Medium"/>
              <a:buNone/>
              <a:defRPr sz="5600">
                <a:latin typeface="Montserrat Medium"/>
                <a:ea typeface="Montserrat Medium"/>
                <a:cs typeface="Montserrat Medium"/>
                <a:sym typeface="Montserrat Medium"/>
              </a:defRPr>
            </a:lvl5pPr>
            <a:lvl6pPr lvl="5">
              <a:spcBef>
                <a:spcPts val="0"/>
              </a:spcBef>
              <a:spcAft>
                <a:spcPts val="0"/>
              </a:spcAft>
              <a:buSzPts val="5600"/>
              <a:buFont typeface="Montserrat Medium"/>
              <a:buNone/>
              <a:defRPr sz="5600">
                <a:latin typeface="Montserrat Medium"/>
                <a:ea typeface="Montserrat Medium"/>
                <a:cs typeface="Montserrat Medium"/>
                <a:sym typeface="Montserrat Medium"/>
              </a:defRPr>
            </a:lvl6pPr>
            <a:lvl7pPr lvl="6">
              <a:spcBef>
                <a:spcPts val="0"/>
              </a:spcBef>
              <a:spcAft>
                <a:spcPts val="0"/>
              </a:spcAft>
              <a:buSzPts val="5600"/>
              <a:buFont typeface="Montserrat Medium"/>
              <a:buNone/>
              <a:defRPr sz="5600">
                <a:latin typeface="Montserrat Medium"/>
                <a:ea typeface="Montserrat Medium"/>
                <a:cs typeface="Montserrat Medium"/>
                <a:sym typeface="Montserrat Medium"/>
              </a:defRPr>
            </a:lvl7pPr>
            <a:lvl8pPr lvl="7">
              <a:spcBef>
                <a:spcPts val="0"/>
              </a:spcBef>
              <a:spcAft>
                <a:spcPts val="0"/>
              </a:spcAft>
              <a:buSzPts val="5600"/>
              <a:buFont typeface="Montserrat Medium"/>
              <a:buNone/>
              <a:defRPr sz="5600">
                <a:latin typeface="Montserrat Medium"/>
                <a:ea typeface="Montserrat Medium"/>
                <a:cs typeface="Montserrat Medium"/>
                <a:sym typeface="Montserrat Medium"/>
              </a:defRPr>
            </a:lvl8pPr>
            <a:lvl9pPr lvl="8">
              <a:spcBef>
                <a:spcPts val="0"/>
              </a:spcBef>
              <a:spcAft>
                <a:spcPts val="0"/>
              </a:spcAft>
              <a:buSzPts val="5600"/>
              <a:buFont typeface="Montserrat Medium"/>
              <a:buNone/>
              <a:defRPr sz="5600">
                <a:latin typeface="Montserrat Medium"/>
                <a:ea typeface="Montserrat Medium"/>
                <a:cs typeface="Montserrat Medium"/>
                <a:sym typeface="Montserrat Medium"/>
              </a:defRPr>
            </a:lvl9pPr>
          </a:lstStyle>
          <a:p/>
        </p:txBody>
      </p:sp>
      <p:sp>
        <p:nvSpPr>
          <p:cNvPr id="7" name="Google Shape;7;p1"/>
          <p:cNvSpPr txBox="1"/>
          <p:nvPr>
            <p:ph idx="1" type="body"/>
          </p:nvPr>
        </p:nvSpPr>
        <p:spPr>
          <a:xfrm>
            <a:off x="917950" y="2519050"/>
            <a:ext cx="16452000" cy="6319500"/>
          </a:xfrm>
          <a:prstGeom prst="rect">
            <a:avLst/>
          </a:prstGeom>
          <a:noFill/>
          <a:ln>
            <a:noFill/>
          </a:ln>
        </p:spPr>
        <p:txBody>
          <a:bodyPr anchorCtr="0" anchor="t" bIns="0" lIns="0" spcFirstLastPara="1" rIns="0" wrap="square" tIns="0">
            <a:noAutofit/>
          </a:bodyPr>
          <a:lstStyle>
            <a:lvl1pPr indent="-431800" lvl="0" marL="457200">
              <a:lnSpc>
                <a:spcPct val="130000"/>
              </a:lnSpc>
              <a:spcBef>
                <a:spcPts val="0"/>
              </a:spcBef>
              <a:spcAft>
                <a:spcPts val="0"/>
              </a:spcAft>
              <a:buClr>
                <a:schemeClr val="dk2"/>
              </a:buClr>
              <a:buSzPts val="3200"/>
              <a:buFont typeface="Montserrat"/>
              <a:buChar char="●"/>
              <a:defRPr sz="3200">
                <a:solidFill>
                  <a:schemeClr val="dk2"/>
                </a:solidFill>
                <a:latin typeface="Montserrat"/>
                <a:ea typeface="Montserrat"/>
                <a:cs typeface="Montserrat"/>
                <a:sym typeface="Montserrat"/>
              </a:defRPr>
            </a:lvl1pPr>
            <a:lvl2pPr indent="-431800" lvl="1" marL="914400">
              <a:lnSpc>
                <a:spcPct val="130000"/>
              </a:lnSpc>
              <a:spcBef>
                <a:spcPts val="2000"/>
              </a:spcBef>
              <a:spcAft>
                <a:spcPts val="0"/>
              </a:spcAft>
              <a:buClr>
                <a:schemeClr val="dk2"/>
              </a:buClr>
              <a:buSzPts val="3200"/>
              <a:buFont typeface="Montserrat"/>
              <a:buChar char="–"/>
              <a:defRPr sz="3200">
                <a:solidFill>
                  <a:schemeClr val="dk2"/>
                </a:solidFill>
                <a:latin typeface="Montserrat"/>
                <a:ea typeface="Montserrat"/>
                <a:cs typeface="Montserrat"/>
                <a:sym typeface="Montserrat"/>
              </a:defRPr>
            </a:lvl2pPr>
            <a:lvl3pPr indent="-406400" lvl="2" marL="1371600">
              <a:lnSpc>
                <a:spcPct val="130000"/>
              </a:lnSpc>
              <a:spcBef>
                <a:spcPts val="20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3pPr>
            <a:lvl4pPr indent="-406400" lvl="3" marL="1828800">
              <a:lnSpc>
                <a:spcPct val="130000"/>
              </a:lnSpc>
              <a:spcBef>
                <a:spcPts val="16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4pPr>
            <a:lvl5pPr indent="-406400" lvl="4" marL="2286000">
              <a:lnSpc>
                <a:spcPct val="130000"/>
              </a:lnSpc>
              <a:spcBef>
                <a:spcPts val="16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5pPr>
            <a:lvl6pPr indent="-406400" lvl="5" marL="2743200">
              <a:lnSpc>
                <a:spcPct val="130000"/>
              </a:lnSpc>
              <a:spcBef>
                <a:spcPts val="12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6pPr>
            <a:lvl7pPr indent="-406400" lvl="6" marL="3200400">
              <a:lnSpc>
                <a:spcPct val="130000"/>
              </a:lnSpc>
              <a:spcBef>
                <a:spcPts val="12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7pPr>
            <a:lvl8pPr indent="-406400" lvl="7" marL="3657600">
              <a:lnSpc>
                <a:spcPct val="130000"/>
              </a:lnSpc>
              <a:spcBef>
                <a:spcPts val="8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8pPr>
            <a:lvl9pPr indent="-406400" lvl="8" marL="4114800">
              <a:lnSpc>
                <a:spcPct val="130000"/>
              </a:lnSpc>
              <a:spcBef>
                <a:spcPts val="800"/>
              </a:spcBef>
              <a:spcAft>
                <a:spcPts val="400"/>
              </a:spcAft>
              <a:buClr>
                <a:schemeClr val="dk2"/>
              </a:buClr>
              <a:buSzPts val="2800"/>
              <a:buFont typeface="Montserrat"/>
              <a:buChar char="–"/>
              <a:defRPr sz="2800">
                <a:solidFill>
                  <a:schemeClr val="dk2"/>
                </a:solidFill>
                <a:latin typeface="Montserrat"/>
                <a:ea typeface="Montserrat"/>
                <a:cs typeface="Montserrat"/>
                <a:sym typeface="Montserrat"/>
              </a:defRPr>
            </a:lvl9pPr>
          </a:lstStyle>
          <a:p/>
        </p:txBody>
      </p:sp>
      <p:sp>
        <p:nvSpPr>
          <p:cNvPr id="8" name="Google Shape;8;p1"/>
          <p:cNvSpPr txBox="1"/>
          <p:nvPr>
            <p:ph idx="12" type="sldNum"/>
          </p:nvPr>
        </p:nvSpPr>
        <p:spPr>
          <a:xfrm>
            <a:off x="917941" y="9586650"/>
            <a:ext cx="1440000" cy="360000"/>
          </a:xfrm>
          <a:prstGeom prst="rect">
            <a:avLst/>
          </a:prstGeom>
          <a:noFill/>
          <a:ln>
            <a:noFill/>
          </a:ln>
        </p:spPr>
        <p:txBody>
          <a:bodyPr anchorCtr="0" anchor="t" bIns="0" lIns="0" spcFirstLastPara="1" rIns="0" wrap="square" tIns="0">
            <a:noAutofit/>
          </a:bodyPr>
          <a:lstStyle>
            <a:lvl1pPr lvl="0" rtl="0">
              <a:buNone/>
              <a:defRPr sz="1600">
                <a:solidFill>
                  <a:srgbClr val="4B3241"/>
                </a:solidFill>
                <a:latin typeface="Montserrat Medium"/>
                <a:ea typeface="Montserrat Medium"/>
                <a:cs typeface="Montserrat Medium"/>
                <a:sym typeface="Montserrat Medium"/>
              </a:defRPr>
            </a:lvl1pPr>
            <a:lvl2pPr lvl="1" rtl="0">
              <a:buNone/>
              <a:defRPr sz="1600">
                <a:solidFill>
                  <a:srgbClr val="4B3241"/>
                </a:solidFill>
                <a:latin typeface="Montserrat Medium"/>
                <a:ea typeface="Montserrat Medium"/>
                <a:cs typeface="Montserrat Medium"/>
                <a:sym typeface="Montserrat Medium"/>
              </a:defRPr>
            </a:lvl2pPr>
            <a:lvl3pPr lvl="2" rtl="0">
              <a:buNone/>
              <a:defRPr sz="1600">
                <a:solidFill>
                  <a:srgbClr val="4B3241"/>
                </a:solidFill>
                <a:latin typeface="Montserrat Medium"/>
                <a:ea typeface="Montserrat Medium"/>
                <a:cs typeface="Montserrat Medium"/>
                <a:sym typeface="Montserrat Medium"/>
              </a:defRPr>
            </a:lvl3pPr>
            <a:lvl4pPr lvl="3" rtl="0">
              <a:buNone/>
              <a:defRPr sz="1600">
                <a:solidFill>
                  <a:srgbClr val="4B3241"/>
                </a:solidFill>
                <a:latin typeface="Montserrat Medium"/>
                <a:ea typeface="Montserrat Medium"/>
                <a:cs typeface="Montserrat Medium"/>
                <a:sym typeface="Montserrat Medium"/>
              </a:defRPr>
            </a:lvl4pPr>
            <a:lvl5pPr lvl="4" rtl="0">
              <a:buNone/>
              <a:defRPr sz="1600">
                <a:solidFill>
                  <a:srgbClr val="4B3241"/>
                </a:solidFill>
                <a:latin typeface="Montserrat Medium"/>
                <a:ea typeface="Montserrat Medium"/>
                <a:cs typeface="Montserrat Medium"/>
                <a:sym typeface="Montserrat Medium"/>
              </a:defRPr>
            </a:lvl5pPr>
            <a:lvl6pPr lvl="5" rtl="0">
              <a:buNone/>
              <a:defRPr sz="1600">
                <a:solidFill>
                  <a:srgbClr val="4B3241"/>
                </a:solidFill>
                <a:latin typeface="Montserrat Medium"/>
                <a:ea typeface="Montserrat Medium"/>
                <a:cs typeface="Montserrat Medium"/>
                <a:sym typeface="Montserrat Medium"/>
              </a:defRPr>
            </a:lvl6pPr>
            <a:lvl7pPr lvl="6" rtl="0">
              <a:buNone/>
              <a:defRPr sz="1600">
                <a:solidFill>
                  <a:srgbClr val="4B3241"/>
                </a:solidFill>
                <a:latin typeface="Montserrat Medium"/>
                <a:ea typeface="Montserrat Medium"/>
                <a:cs typeface="Montserrat Medium"/>
                <a:sym typeface="Montserrat Medium"/>
              </a:defRPr>
            </a:lvl7pPr>
            <a:lvl8pPr lvl="7" rtl="0">
              <a:buNone/>
              <a:defRPr sz="1600">
                <a:solidFill>
                  <a:srgbClr val="4B3241"/>
                </a:solidFill>
                <a:latin typeface="Montserrat Medium"/>
                <a:ea typeface="Montserrat Medium"/>
                <a:cs typeface="Montserrat Medium"/>
                <a:sym typeface="Montserrat Medium"/>
              </a:defRPr>
            </a:lvl8pPr>
            <a:lvl9pPr lvl="8" rtl="0">
              <a:buNone/>
              <a:defRPr sz="1600">
                <a:solidFill>
                  <a:srgbClr val="4B3241"/>
                </a:solidFill>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pic>
        <p:nvPicPr>
          <p:cNvPr id="9" name="Google Shape;9;p1"/>
          <p:cNvPicPr preferRelativeResize="0"/>
          <p:nvPr/>
        </p:nvPicPr>
        <p:blipFill rotWithShape="1">
          <a:blip r:embed="rId1">
            <a:alphaModFix/>
          </a:blip>
          <a:srcRect b="0" l="9" r="0" t="0"/>
          <a:stretch/>
        </p:blipFill>
        <p:spPr>
          <a:xfrm>
            <a:off x="17408298" y="9005905"/>
            <a:ext cx="448851" cy="838354"/>
          </a:xfrm>
          <a:prstGeom prst="rect">
            <a:avLst/>
          </a:prstGeom>
          <a:noFill/>
          <a:ln>
            <a:noFill/>
          </a:ln>
        </p:spPr>
      </p:pic>
    </p:spTree>
  </p:cSld>
  <p:clrMap accent1="accent1" accent2="accent2" accent3="accent3" accent4="accent4" accent5="accent5" accent6="accent6" bg1="lt1" bg2="dk2" tx1="dk1" tx2="lt2" folHlink="folHlink" hlink="hlink"/>
  <p:sldLayoutIdLst>
    <p:sldLayoutId id="2147483648" r:id="rId2"/>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 id="2147483659" r:id="rId13"/>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extLst>
    <p:ext uri="{27BBF7A9-308A-43DC-89C8-2F10F3537804}">
      <p15:sldGuideLst>
        <p15:guide id="1" pos="578">
          <p15:clr>
            <a:srgbClr val="EA4335"/>
          </p15:clr>
        </p15:guide>
        <p15:guide id="2" pos="10942">
          <p15:clr>
            <a:srgbClr val="EA4335"/>
          </p15:clr>
        </p15:guide>
        <p15:guide id="3" orient="horz" pos="561">
          <p15:clr>
            <a:srgbClr val="EA4335"/>
          </p15:clr>
        </p15:guide>
        <p15:guide id="4" orient="horz" pos="1812">
          <p15:clr>
            <a:srgbClr val="EA4335"/>
          </p15:clr>
        </p15:guide>
        <p15:guide id="5" orient="horz" pos="5568">
          <p15:clr>
            <a:srgbClr val="EA4335"/>
          </p15:clr>
        </p15:guide>
        <p15:guide id="6" orient="horz" pos="6039">
          <p15:clr>
            <a:srgbClr val="EA4335"/>
          </p15:clr>
        </p15:guide>
        <p15:guide id="7" orient="horz" pos="1385">
          <p15:clr>
            <a:srgbClr val="EA4335"/>
          </p15:clr>
        </p15:guide>
        <p15:guide id="8" pos="5556">
          <p15:clr>
            <a:srgbClr val="EA4335"/>
          </p15:clr>
        </p15:guide>
        <p15:guide id="9" pos="5964">
          <p15:clr>
            <a:srgbClr val="EA4335"/>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FFFFF"/>
        </a:solidFill>
      </p:bgPr>
    </p:bg>
    <p:spTree>
      <p:nvGrpSpPr>
        <p:cNvPr id="78" name="Shape 78"/>
        <p:cNvGrpSpPr/>
        <p:nvPr/>
      </p:nvGrpSpPr>
      <p:grpSpPr>
        <a:xfrm>
          <a:off x="0" y="0"/>
          <a:ext cx="0" cy="0"/>
          <a:chOff x="0" y="0"/>
          <a:chExt cx="0" cy="0"/>
        </a:xfrm>
      </p:grpSpPr>
      <p:sp>
        <p:nvSpPr>
          <p:cNvPr id="79" name="Google Shape;79;p14"/>
          <p:cNvSpPr txBox="1"/>
          <p:nvPr>
            <p:ph idx="4294967295" type="ctrTitle"/>
          </p:nvPr>
        </p:nvSpPr>
        <p:spPr>
          <a:xfrm>
            <a:off x="917950" y="2475250"/>
            <a:ext cx="16452000" cy="4124100"/>
          </a:xfrm>
          <a:prstGeom prst="rect">
            <a:avLst/>
          </a:prstGeom>
        </p:spPr>
        <p:txBody>
          <a:bodyPr anchorCtr="0" anchor="t" bIns="0" lIns="0" spcFirstLastPara="1" rIns="0" wrap="square" tIns="0">
            <a:noAutofit/>
          </a:bodyPr>
          <a:lstStyle/>
          <a:p>
            <a:pPr indent="0" lvl="0" marL="0" marR="0" rtl="0" algn="l">
              <a:lnSpc>
                <a:spcPct val="115000"/>
              </a:lnSpc>
              <a:spcBef>
                <a:spcPts val="0"/>
              </a:spcBef>
              <a:spcAft>
                <a:spcPts val="0"/>
              </a:spcAft>
              <a:buNone/>
            </a:pPr>
            <a:r>
              <a:rPr lang="en-GB">
                <a:solidFill>
                  <a:srgbClr val="4B3241"/>
                </a:solidFill>
              </a:rPr>
              <a:t>Celebrating success </a:t>
            </a:r>
            <a:endParaRPr>
              <a:solidFill>
                <a:srgbClr val="4B3241"/>
              </a:solidFill>
            </a:endParaRPr>
          </a:p>
          <a:p>
            <a:pPr indent="0" lvl="0" marL="0" marR="0" rtl="0" algn="l">
              <a:lnSpc>
                <a:spcPct val="115000"/>
              </a:lnSpc>
              <a:spcBef>
                <a:spcPts val="0"/>
              </a:spcBef>
              <a:spcAft>
                <a:spcPts val="0"/>
              </a:spcAft>
              <a:buNone/>
            </a:pPr>
            <a:r>
              <a:t/>
            </a:r>
            <a:endParaRPr>
              <a:solidFill>
                <a:srgbClr val="4B3241"/>
              </a:solidFill>
            </a:endParaRPr>
          </a:p>
          <a:p>
            <a:pPr indent="0" lvl="0" marL="0" marR="0" rtl="0" algn="l">
              <a:lnSpc>
                <a:spcPct val="115000"/>
              </a:lnSpc>
              <a:spcBef>
                <a:spcPts val="0"/>
              </a:spcBef>
              <a:spcAft>
                <a:spcPts val="0"/>
              </a:spcAft>
              <a:buNone/>
            </a:pPr>
            <a:r>
              <a:rPr lang="en-GB">
                <a:solidFill>
                  <a:srgbClr val="4B3241"/>
                </a:solidFill>
              </a:rPr>
              <a:t>Lesson 13 of 14 on Emotional Regulation and Self Esteem </a:t>
            </a:r>
            <a:endParaRPr>
              <a:solidFill>
                <a:srgbClr val="4B3241"/>
              </a:solidFill>
            </a:endParaRPr>
          </a:p>
        </p:txBody>
      </p:sp>
      <p:sp>
        <p:nvSpPr>
          <p:cNvPr id="80" name="Google Shape;80;p14"/>
          <p:cNvSpPr txBox="1"/>
          <p:nvPr>
            <p:ph idx="4294967295" type="subTitle"/>
          </p:nvPr>
        </p:nvSpPr>
        <p:spPr>
          <a:xfrm>
            <a:off x="917950" y="890050"/>
            <a:ext cx="16452000" cy="1585200"/>
          </a:xfrm>
          <a:prstGeom prst="rect">
            <a:avLst/>
          </a:prstGeom>
        </p:spPr>
        <p:txBody>
          <a:bodyPr anchorCtr="0" anchor="t" bIns="0" lIns="0" spcFirstLastPara="1" rIns="0" wrap="square" tIns="0">
            <a:noAutofit/>
          </a:bodyPr>
          <a:lstStyle/>
          <a:p>
            <a:pPr indent="0" lvl="0" marL="0" rtl="0" algn="l">
              <a:spcBef>
                <a:spcPts val="0"/>
              </a:spcBef>
              <a:spcAft>
                <a:spcPts val="2000"/>
              </a:spcAft>
              <a:buNone/>
            </a:pPr>
            <a:r>
              <a:rPr lang="en-GB">
                <a:solidFill>
                  <a:srgbClr val="4B3241"/>
                </a:solidFill>
              </a:rPr>
              <a:t>Speech and Language Therapy  </a:t>
            </a:r>
            <a:endParaRPr>
              <a:solidFill>
                <a:srgbClr val="4B3241"/>
              </a:solidFill>
            </a:endParaRPr>
          </a:p>
        </p:txBody>
      </p:sp>
      <p:sp>
        <p:nvSpPr>
          <p:cNvPr id="81" name="Google Shape;81;p14"/>
          <p:cNvSpPr txBox="1"/>
          <p:nvPr>
            <p:ph idx="4294967295" type="subTitle"/>
          </p:nvPr>
        </p:nvSpPr>
        <p:spPr>
          <a:xfrm>
            <a:off x="917950" y="8210950"/>
            <a:ext cx="7902000" cy="1239000"/>
          </a:xfrm>
          <a:prstGeom prst="rect">
            <a:avLst/>
          </a:prstGeom>
        </p:spPr>
        <p:txBody>
          <a:bodyPr anchorCtr="0" anchor="t" bIns="0" lIns="0" spcFirstLastPara="1" rIns="0" wrap="square" tIns="0">
            <a:noAutofit/>
          </a:bodyPr>
          <a:lstStyle/>
          <a:p>
            <a:pPr indent="0" lvl="0" marL="0" rtl="0" algn="l">
              <a:spcBef>
                <a:spcPts val="0"/>
              </a:spcBef>
              <a:spcAft>
                <a:spcPts val="2000"/>
              </a:spcAft>
              <a:buNone/>
            </a:pPr>
            <a:r>
              <a:rPr lang="en-GB">
                <a:solidFill>
                  <a:srgbClr val="4B3241"/>
                </a:solidFill>
              </a:rPr>
              <a:t>Emma Jones</a:t>
            </a:r>
            <a:endParaRPr>
              <a:solidFill>
                <a:srgbClr val="4B3241"/>
              </a:solidFill>
            </a:endParaRPr>
          </a:p>
        </p:txBody>
      </p:sp>
      <p:sp>
        <p:nvSpPr>
          <p:cNvPr id="82" name="Google Shape;82;p14"/>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6" name="Shape 86"/>
        <p:cNvGrpSpPr/>
        <p:nvPr/>
      </p:nvGrpSpPr>
      <p:grpSpPr>
        <a:xfrm>
          <a:off x="0" y="0"/>
          <a:ext cx="0" cy="0"/>
          <a:chOff x="0" y="0"/>
          <a:chExt cx="0" cy="0"/>
        </a:xfrm>
      </p:grpSpPr>
      <p:sp>
        <p:nvSpPr>
          <p:cNvPr id="87" name="Google Shape;87;p15"/>
          <p:cNvSpPr txBox="1"/>
          <p:nvPr/>
        </p:nvSpPr>
        <p:spPr>
          <a:xfrm>
            <a:off x="936800" y="9586650"/>
            <a:ext cx="6610800" cy="300600"/>
          </a:xfrm>
          <a:prstGeom prst="rect">
            <a:avLst/>
          </a:prstGeom>
          <a:noFill/>
          <a:ln>
            <a:noFill/>
          </a:ln>
        </p:spPr>
        <p:txBody>
          <a:bodyPr anchorCtr="0" anchor="t" bIns="182850" lIns="182850" spcFirstLastPara="1" rIns="182850" wrap="square" tIns="182850">
            <a:noAutofit/>
          </a:bodyPr>
          <a:lstStyle/>
          <a:p>
            <a:pPr indent="0" lvl="0" marL="0" rtl="0" algn="l">
              <a:spcBef>
                <a:spcPts val="0"/>
              </a:spcBef>
              <a:spcAft>
                <a:spcPts val="0"/>
              </a:spcAft>
              <a:buNone/>
            </a:pPr>
            <a:r>
              <a:t/>
            </a:r>
            <a:endParaRPr sz="1600">
              <a:solidFill>
                <a:srgbClr val="00A099"/>
              </a:solidFill>
              <a:latin typeface="Montserrat Medium"/>
              <a:ea typeface="Montserrat Medium"/>
              <a:cs typeface="Montserrat Medium"/>
              <a:sym typeface="Montserrat Medium"/>
            </a:endParaRPr>
          </a:p>
        </p:txBody>
      </p:sp>
      <p:sp>
        <p:nvSpPr>
          <p:cNvPr id="88" name="Google Shape;88;p15"/>
          <p:cNvSpPr txBox="1"/>
          <p:nvPr>
            <p:ph type="title"/>
          </p:nvPr>
        </p:nvSpPr>
        <p:spPr>
          <a:xfrm>
            <a:off x="917950" y="890050"/>
            <a:ext cx="11780400" cy="16290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solidFill>
                  <a:schemeClr val="dk2"/>
                </a:solidFill>
              </a:rPr>
              <a:t>Recording my successes</a:t>
            </a:r>
            <a:endParaRPr>
              <a:solidFill>
                <a:schemeClr val="dk2"/>
              </a:solidFill>
            </a:endParaRPr>
          </a:p>
        </p:txBody>
      </p:sp>
      <p:sp>
        <p:nvSpPr>
          <p:cNvPr id="89" name="Google Shape;89;p15"/>
          <p:cNvSpPr txBox="1"/>
          <p:nvPr>
            <p:ph idx="1" type="body"/>
          </p:nvPr>
        </p:nvSpPr>
        <p:spPr>
          <a:xfrm>
            <a:off x="4701300" y="2199450"/>
            <a:ext cx="4929000" cy="6319200"/>
          </a:xfrm>
          <a:prstGeom prst="rect">
            <a:avLst/>
          </a:prstGeom>
          <a:ln cap="flat" cmpd="sng" w="9525">
            <a:solidFill>
              <a:srgbClr val="000000"/>
            </a:solidFill>
            <a:prstDash val="solid"/>
            <a:round/>
            <a:headEnd len="sm" w="sm" type="none"/>
            <a:tailEnd len="sm" w="sm" type="none"/>
          </a:ln>
        </p:spPr>
        <p:txBody>
          <a:bodyPr anchorCtr="0" anchor="t" bIns="0" lIns="0" spcFirstLastPara="1" rIns="0" wrap="square" tIns="0">
            <a:noAutofit/>
          </a:bodyPr>
          <a:lstStyle/>
          <a:p>
            <a:pPr indent="0" lvl="0" marL="457200" rtl="0" algn="l">
              <a:spcBef>
                <a:spcPts val="0"/>
              </a:spcBef>
              <a:spcAft>
                <a:spcPts val="0"/>
              </a:spcAft>
              <a:buNone/>
            </a:pPr>
            <a:r>
              <a:t/>
            </a:r>
            <a:endParaRPr b="1" sz="3300"/>
          </a:p>
          <a:p>
            <a:pPr indent="0" lvl="0" marL="0" rtl="0" algn="l">
              <a:spcBef>
                <a:spcPts val="2000"/>
              </a:spcBef>
              <a:spcAft>
                <a:spcPts val="0"/>
              </a:spcAft>
              <a:buNone/>
            </a:pPr>
            <a:r>
              <a:t/>
            </a:r>
            <a:endParaRPr b="1" sz="3300"/>
          </a:p>
          <a:p>
            <a:pPr indent="0" lvl="0" marL="0" rtl="0" algn="l">
              <a:spcBef>
                <a:spcPts val="2000"/>
              </a:spcBef>
              <a:spcAft>
                <a:spcPts val="2000"/>
              </a:spcAft>
              <a:buNone/>
            </a:pPr>
            <a:r>
              <a:t/>
            </a:r>
            <a:endParaRPr b="1" sz="3300"/>
          </a:p>
        </p:txBody>
      </p:sp>
      <p:sp>
        <p:nvSpPr>
          <p:cNvPr id="90" name="Google Shape;90;p15"/>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graphicFrame>
        <p:nvGraphicFramePr>
          <p:cNvPr id="91" name="Google Shape;91;p15"/>
          <p:cNvGraphicFramePr/>
          <p:nvPr/>
        </p:nvGraphicFramePr>
        <p:xfrm>
          <a:off x="5223300" y="2657550"/>
          <a:ext cx="3000000" cy="3000000"/>
        </p:xfrm>
        <a:graphic>
          <a:graphicData uri="http://schemas.openxmlformats.org/drawingml/2006/table">
            <a:tbl>
              <a:tblPr>
                <a:noFill/>
                <a:tableStyleId>{526F6094-00CC-484D-A4A3-DC0CEAE19C88}</a:tableStyleId>
              </a:tblPr>
              <a:tblGrid>
                <a:gridCol w="1348350"/>
                <a:gridCol w="1348350"/>
                <a:gridCol w="1348350"/>
              </a:tblGrid>
              <a:tr h="864850">
                <a:tc>
                  <a:txBody>
                    <a:bodyPr/>
                    <a:lstStyle/>
                    <a:p>
                      <a:pPr indent="0" lvl="0" marL="0" rtl="0" algn="l">
                        <a:spcBef>
                          <a:spcPts val="0"/>
                        </a:spcBef>
                        <a:spcAft>
                          <a:spcPts val="0"/>
                        </a:spcAft>
                        <a:buNone/>
                      </a:pPr>
                      <a:r>
                        <a:rPr lang="en-GB">
                          <a:latin typeface="Montserrat"/>
                          <a:ea typeface="Montserrat"/>
                          <a:cs typeface="Montserrat"/>
                          <a:sym typeface="Montserrat"/>
                        </a:rPr>
                        <a:t>When?</a:t>
                      </a:r>
                      <a:endParaRPr>
                        <a:latin typeface="Montserrat"/>
                        <a:ea typeface="Montserrat"/>
                        <a:cs typeface="Montserrat"/>
                        <a:sym typeface="Montserrat"/>
                      </a:endParaRPr>
                    </a:p>
                  </a:txBody>
                  <a:tcPr marT="91425" marB="91425" marR="91425" marL="91425"/>
                </a:tc>
                <a:tc>
                  <a:txBody>
                    <a:bodyPr/>
                    <a:lstStyle/>
                    <a:p>
                      <a:pPr indent="0" lvl="0" marL="0" rtl="0" algn="l">
                        <a:spcBef>
                          <a:spcPts val="0"/>
                        </a:spcBef>
                        <a:spcAft>
                          <a:spcPts val="0"/>
                        </a:spcAft>
                        <a:buNone/>
                      </a:pPr>
                      <a:r>
                        <a:rPr lang="en-GB">
                          <a:latin typeface="Montserrat"/>
                          <a:ea typeface="Montserrat"/>
                          <a:cs typeface="Montserrat"/>
                          <a:sym typeface="Montserrat"/>
                        </a:rPr>
                        <a:t>What happened? </a:t>
                      </a:r>
                      <a:endParaRPr>
                        <a:latin typeface="Montserrat"/>
                        <a:ea typeface="Montserrat"/>
                        <a:cs typeface="Montserrat"/>
                        <a:sym typeface="Montserrat"/>
                      </a:endParaRPr>
                    </a:p>
                  </a:txBody>
                  <a:tcPr marT="91425" marB="91425" marR="91425" marL="91425"/>
                </a:tc>
                <a:tc>
                  <a:txBody>
                    <a:bodyPr/>
                    <a:lstStyle/>
                    <a:p>
                      <a:pPr indent="0" lvl="0" marL="0" rtl="0" algn="l">
                        <a:spcBef>
                          <a:spcPts val="0"/>
                        </a:spcBef>
                        <a:spcAft>
                          <a:spcPts val="0"/>
                        </a:spcAft>
                        <a:buNone/>
                      </a:pPr>
                      <a:r>
                        <a:rPr lang="en-GB">
                          <a:latin typeface="Montserrat"/>
                          <a:ea typeface="Montserrat"/>
                          <a:cs typeface="Montserrat"/>
                          <a:sym typeface="Montserrat"/>
                        </a:rPr>
                        <a:t>What did I do? </a:t>
                      </a:r>
                      <a:endParaRPr>
                        <a:latin typeface="Montserrat"/>
                        <a:ea typeface="Montserrat"/>
                        <a:cs typeface="Montserrat"/>
                        <a:sym typeface="Montserrat"/>
                      </a:endParaRPr>
                    </a:p>
                  </a:txBody>
                  <a:tcPr marT="91425" marB="91425" marR="91425" marL="91425"/>
                </a:tc>
              </a:tr>
              <a:tr h="1509400">
                <a:tc>
                  <a:txBody>
                    <a:bodyPr/>
                    <a:lstStyle/>
                    <a:p>
                      <a:pPr indent="0" lvl="0" marL="0" rtl="0" algn="l">
                        <a:spcBef>
                          <a:spcPts val="0"/>
                        </a:spcBef>
                        <a:spcAft>
                          <a:spcPts val="0"/>
                        </a:spcAft>
                        <a:buNone/>
                      </a:pPr>
                      <a:r>
                        <a:t/>
                      </a:r>
                      <a:endParaRPr>
                        <a:latin typeface="Montserrat"/>
                        <a:ea typeface="Montserrat"/>
                        <a:cs typeface="Montserrat"/>
                        <a:sym typeface="Montserrat"/>
                      </a:endParaRPr>
                    </a:p>
                  </a:txBody>
                  <a:tcPr marT="91425" marB="91425" marR="91425" marL="91425"/>
                </a:tc>
                <a:tc>
                  <a:txBody>
                    <a:bodyPr/>
                    <a:lstStyle/>
                    <a:p>
                      <a:pPr indent="0" lvl="0" marL="0" rtl="0" algn="l">
                        <a:spcBef>
                          <a:spcPts val="0"/>
                        </a:spcBef>
                        <a:spcAft>
                          <a:spcPts val="0"/>
                        </a:spcAft>
                        <a:buNone/>
                      </a:pPr>
                      <a:r>
                        <a:t/>
                      </a:r>
                      <a:endParaRPr>
                        <a:latin typeface="Montserrat"/>
                        <a:ea typeface="Montserrat"/>
                        <a:cs typeface="Montserrat"/>
                        <a:sym typeface="Montserrat"/>
                      </a:endParaRPr>
                    </a:p>
                  </a:txBody>
                  <a:tcPr marT="91425" marB="91425" marR="91425" marL="91425"/>
                </a:tc>
                <a:tc>
                  <a:txBody>
                    <a:bodyPr/>
                    <a:lstStyle/>
                    <a:p>
                      <a:pPr indent="0" lvl="0" marL="0" rtl="0" algn="l">
                        <a:spcBef>
                          <a:spcPts val="0"/>
                        </a:spcBef>
                        <a:spcAft>
                          <a:spcPts val="0"/>
                        </a:spcAft>
                        <a:buNone/>
                      </a:pPr>
                      <a:r>
                        <a:t/>
                      </a:r>
                      <a:endParaRPr>
                        <a:latin typeface="Montserrat"/>
                        <a:ea typeface="Montserrat"/>
                        <a:cs typeface="Montserrat"/>
                        <a:sym typeface="Montserrat"/>
                      </a:endParaRPr>
                    </a:p>
                  </a:txBody>
                  <a:tcPr marT="91425" marB="91425" marR="91425" marL="91425"/>
                </a:tc>
              </a:tr>
              <a:tr h="1509400">
                <a:tc>
                  <a:txBody>
                    <a:bodyPr/>
                    <a:lstStyle/>
                    <a:p>
                      <a:pPr indent="0" lvl="0" marL="0" rtl="0" algn="l">
                        <a:spcBef>
                          <a:spcPts val="0"/>
                        </a:spcBef>
                        <a:spcAft>
                          <a:spcPts val="0"/>
                        </a:spcAft>
                        <a:buNone/>
                      </a:pPr>
                      <a:r>
                        <a:t/>
                      </a:r>
                      <a:endParaRPr>
                        <a:latin typeface="Montserrat"/>
                        <a:ea typeface="Montserrat"/>
                        <a:cs typeface="Montserrat"/>
                        <a:sym typeface="Montserrat"/>
                      </a:endParaRPr>
                    </a:p>
                  </a:txBody>
                  <a:tcPr marT="91425" marB="91425" marR="91425" marL="91425"/>
                </a:tc>
                <a:tc>
                  <a:txBody>
                    <a:bodyPr/>
                    <a:lstStyle/>
                    <a:p>
                      <a:pPr indent="0" lvl="0" marL="0" rtl="0" algn="l">
                        <a:spcBef>
                          <a:spcPts val="0"/>
                        </a:spcBef>
                        <a:spcAft>
                          <a:spcPts val="0"/>
                        </a:spcAft>
                        <a:buNone/>
                      </a:pPr>
                      <a:r>
                        <a:t/>
                      </a:r>
                      <a:endParaRPr>
                        <a:latin typeface="Montserrat"/>
                        <a:ea typeface="Montserrat"/>
                        <a:cs typeface="Montserrat"/>
                        <a:sym typeface="Montserrat"/>
                      </a:endParaRPr>
                    </a:p>
                  </a:txBody>
                  <a:tcPr marT="91425" marB="91425" marR="91425" marL="91425"/>
                </a:tc>
                <a:tc>
                  <a:txBody>
                    <a:bodyPr/>
                    <a:lstStyle/>
                    <a:p>
                      <a:pPr indent="0" lvl="0" marL="0" rtl="0" algn="l">
                        <a:spcBef>
                          <a:spcPts val="0"/>
                        </a:spcBef>
                        <a:spcAft>
                          <a:spcPts val="0"/>
                        </a:spcAft>
                        <a:buNone/>
                      </a:pPr>
                      <a:r>
                        <a:t/>
                      </a:r>
                      <a:endParaRPr>
                        <a:latin typeface="Montserrat"/>
                        <a:ea typeface="Montserrat"/>
                        <a:cs typeface="Montserrat"/>
                        <a:sym typeface="Montserrat"/>
                      </a:endParaRPr>
                    </a:p>
                  </a:txBody>
                  <a:tcPr marT="91425" marB="91425" marR="91425" marL="91425"/>
                </a:tc>
              </a:tr>
              <a:tr h="1509400">
                <a:tc>
                  <a:txBody>
                    <a:bodyPr/>
                    <a:lstStyle/>
                    <a:p>
                      <a:pPr indent="0" lvl="0" marL="0" rtl="0" algn="l">
                        <a:spcBef>
                          <a:spcPts val="0"/>
                        </a:spcBef>
                        <a:spcAft>
                          <a:spcPts val="0"/>
                        </a:spcAft>
                        <a:buNone/>
                      </a:pPr>
                      <a:r>
                        <a:t/>
                      </a:r>
                      <a:endParaRPr>
                        <a:latin typeface="Montserrat"/>
                        <a:ea typeface="Montserrat"/>
                        <a:cs typeface="Montserrat"/>
                        <a:sym typeface="Montserrat"/>
                      </a:endParaRPr>
                    </a:p>
                  </a:txBody>
                  <a:tcPr marT="91425" marB="91425" marR="91425" marL="91425"/>
                </a:tc>
                <a:tc>
                  <a:txBody>
                    <a:bodyPr/>
                    <a:lstStyle/>
                    <a:p>
                      <a:pPr indent="0" lvl="0" marL="0" rtl="0" algn="l">
                        <a:spcBef>
                          <a:spcPts val="0"/>
                        </a:spcBef>
                        <a:spcAft>
                          <a:spcPts val="0"/>
                        </a:spcAft>
                        <a:buNone/>
                      </a:pPr>
                      <a:r>
                        <a:t/>
                      </a:r>
                      <a:endParaRPr>
                        <a:latin typeface="Montserrat"/>
                        <a:ea typeface="Montserrat"/>
                        <a:cs typeface="Montserrat"/>
                        <a:sym typeface="Montserrat"/>
                      </a:endParaRPr>
                    </a:p>
                  </a:txBody>
                  <a:tcPr marT="91425" marB="91425" marR="91425" marL="91425"/>
                </a:tc>
                <a:tc>
                  <a:txBody>
                    <a:bodyPr/>
                    <a:lstStyle/>
                    <a:p>
                      <a:pPr indent="0" lvl="0" marL="0" rtl="0" algn="l">
                        <a:spcBef>
                          <a:spcPts val="0"/>
                        </a:spcBef>
                        <a:spcAft>
                          <a:spcPts val="0"/>
                        </a:spcAft>
                        <a:buNone/>
                      </a:pPr>
                      <a:r>
                        <a:t/>
                      </a:r>
                      <a:endParaRPr>
                        <a:latin typeface="Montserrat"/>
                        <a:ea typeface="Montserrat"/>
                        <a:cs typeface="Montserrat"/>
                        <a:sym typeface="Montserrat"/>
                      </a:endParaRPr>
                    </a:p>
                  </a:txBody>
                  <a:tcPr marT="91425" marB="91425" marR="91425" marL="91425"/>
                </a:tc>
              </a:tr>
            </a:tbl>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5" name="Shape 95"/>
        <p:cNvGrpSpPr/>
        <p:nvPr/>
      </p:nvGrpSpPr>
      <p:grpSpPr>
        <a:xfrm>
          <a:off x="0" y="0"/>
          <a:ext cx="0" cy="0"/>
          <a:chOff x="0" y="0"/>
          <a:chExt cx="0" cy="0"/>
        </a:xfrm>
      </p:grpSpPr>
      <p:sp>
        <p:nvSpPr>
          <p:cNvPr id="96" name="Google Shape;96;p16"/>
          <p:cNvSpPr txBox="1"/>
          <p:nvPr/>
        </p:nvSpPr>
        <p:spPr>
          <a:xfrm>
            <a:off x="936800" y="9586650"/>
            <a:ext cx="6610800" cy="300600"/>
          </a:xfrm>
          <a:prstGeom prst="rect">
            <a:avLst/>
          </a:prstGeom>
          <a:noFill/>
          <a:ln>
            <a:noFill/>
          </a:ln>
        </p:spPr>
        <p:txBody>
          <a:bodyPr anchorCtr="0" anchor="t" bIns="182850" lIns="182850" spcFirstLastPara="1" rIns="182850" wrap="square" tIns="182850">
            <a:noAutofit/>
          </a:bodyPr>
          <a:lstStyle/>
          <a:p>
            <a:pPr indent="0" lvl="0" marL="0" rtl="0" algn="l">
              <a:spcBef>
                <a:spcPts val="0"/>
              </a:spcBef>
              <a:spcAft>
                <a:spcPts val="0"/>
              </a:spcAft>
              <a:buNone/>
            </a:pPr>
            <a:r>
              <a:t/>
            </a:r>
            <a:endParaRPr sz="1600">
              <a:solidFill>
                <a:srgbClr val="00A099"/>
              </a:solidFill>
              <a:latin typeface="Montserrat Medium"/>
              <a:ea typeface="Montserrat Medium"/>
              <a:cs typeface="Montserrat Medium"/>
              <a:sym typeface="Montserrat Medium"/>
            </a:endParaRPr>
          </a:p>
        </p:txBody>
      </p:sp>
      <p:sp>
        <p:nvSpPr>
          <p:cNvPr id="97" name="Google Shape;97;p16"/>
          <p:cNvSpPr txBox="1"/>
          <p:nvPr>
            <p:ph type="title"/>
          </p:nvPr>
        </p:nvSpPr>
        <p:spPr>
          <a:xfrm>
            <a:off x="917950" y="890050"/>
            <a:ext cx="11780400" cy="16290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solidFill>
                  <a:schemeClr val="dk2"/>
                </a:solidFill>
              </a:rPr>
              <a:t>Words of praise</a:t>
            </a:r>
            <a:endParaRPr>
              <a:solidFill>
                <a:schemeClr val="dk2"/>
              </a:solidFill>
            </a:endParaRPr>
          </a:p>
        </p:txBody>
      </p:sp>
      <p:sp>
        <p:nvSpPr>
          <p:cNvPr id="98" name="Google Shape;98;p16"/>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
        <p:nvSpPr>
          <p:cNvPr id="99" name="Google Shape;99;p16"/>
          <p:cNvSpPr txBox="1"/>
          <p:nvPr/>
        </p:nvSpPr>
        <p:spPr>
          <a:xfrm>
            <a:off x="936800" y="2199450"/>
            <a:ext cx="12237000" cy="66390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GB" sz="2800">
                <a:latin typeface="Montserrat"/>
                <a:ea typeface="Montserrat"/>
                <a:cs typeface="Montserrat"/>
                <a:sym typeface="Montserrat"/>
              </a:rPr>
              <a:t>Little things make a big difference! </a:t>
            </a:r>
            <a:endParaRPr sz="2800">
              <a:latin typeface="Montserrat"/>
              <a:ea typeface="Montserrat"/>
              <a:cs typeface="Montserrat"/>
              <a:sym typeface="Montserrat"/>
            </a:endParaRPr>
          </a:p>
          <a:p>
            <a:pPr indent="0" lvl="0" marL="0" rtl="0" algn="l">
              <a:spcBef>
                <a:spcPts val="0"/>
              </a:spcBef>
              <a:spcAft>
                <a:spcPts val="0"/>
              </a:spcAft>
              <a:buNone/>
            </a:pPr>
            <a:r>
              <a:t/>
            </a:r>
            <a:endParaRPr sz="2800">
              <a:latin typeface="Montserrat"/>
              <a:ea typeface="Montserrat"/>
              <a:cs typeface="Montserrat"/>
              <a:sym typeface="Montserrat"/>
            </a:endParaRPr>
          </a:p>
          <a:p>
            <a:pPr indent="0" lvl="0" marL="0" rtl="0" algn="l">
              <a:spcBef>
                <a:spcPts val="0"/>
              </a:spcBef>
              <a:spcAft>
                <a:spcPts val="0"/>
              </a:spcAft>
              <a:buNone/>
            </a:pPr>
            <a:r>
              <a:t/>
            </a:r>
            <a:endParaRPr sz="2800">
              <a:latin typeface="Montserrat"/>
              <a:ea typeface="Montserrat"/>
              <a:cs typeface="Montserrat"/>
              <a:sym typeface="Montserrat"/>
            </a:endParaRPr>
          </a:p>
          <a:p>
            <a:pPr indent="0" lvl="0" marL="0" rtl="0" algn="l">
              <a:spcBef>
                <a:spcPts val="0"/>
              </a:spcBef>
              <a:spcAft>
                <a:spcPts val="0"/>
              </a:spcAft>
              <a:buNone/>
            </a:pPr>
            <a:r>
              <a:rPr lang="en-GB" sz="2800">
                <a:latin typeface="Montserrat"/>
                <a:ea typeface="Montserrat"/>
                <a:cs typeface="Montserrat"/>
                <a:sym typeface="Montserrat"/>
              </a:rPr>
              <a:t>Find as many opportunities over the day to use descriptive praise. </a:t>
            </a:r>
            <a:endParaRPr sz="2800">
              <a:latin typeface="Montserrat"/>
              <a:ea typeface="Montserrat"/>
              <a:cs typeface="Montserrat"/>
              <a:sym typeface="Montserrat"/>
            </a:endParaRPr>
          </a:p>
          <a:p>
            <a:pPr indent="0" lvl="0" marL="0" rtl="0" algn="l">
              <a:spcBef>
                <a:spcPts val="0"/>
              </a:spcBef>
              <a:spcAft>
                <a:spcPts val="0"/>
              </a:spcAft>
              <a:buNone/>
            </a:pPr>
            <a:r>
              <a:t/>
            </a:r>
            <a:endParaRPr sz="2800">
              <a:latin typeface="Montserrat"/>
              <a:ea typeface="Montserrat"/>
              <a:cs typeface="Montserrat"/>
              <a:sym typeface="Montserrat"/>
            </a:endParaRPr>
          </a:p>
          <a:p>
            <a:pPr indent="0" lvl="0" marL="0" rtl="0" algn="l">
              <a:spcBef>
                <a:spcPts val="0"/>
              </a:spcBef>
              <a:spcAft>
                <a:spcPts val="0"/>
              </a:spcAft>
              <a:buNone/>
            </a:pPr>
            <a:r>
              <a:t/>
            </a:r>
            <a:endParaRPr sz="2800">
              <a:latin typeface="Montserrat"/>
              <a:ea typeface="Montserrat"/>
              <a:cs typeface="Montserrat"/>
              <a:sym typeface="Montserrat"/>
            </a:endParaRPr>
          </a:p>
          <a:p>
            <a:pPr indent="0" lvl="0" marL="0" rtl="0" algn="l">
              <a:spcBef>
                <a:spcPts val="0"/>
              </a:spcBef>
              <a:spcAft>
                <a:spcPts val="0"/>
              </a:spcAft>
              <a:buNone/>
            </a:pPr>
            <a:r>
              <a:rPr lang="en-GB" sz="2800">
                <a:latin typeface="Montserrat"/>
                <a:ea typeface="Montserrat"/>
                <a:cs typeface="Montserrat"/>
                <a:sym typeface="Montserrat"/>
              </a:rPr>
              <a:t>Use simple language to tell the child what they are doing and the effort they are putting in. </a:t>
            </a:r>
            <a:endParaRPr sz="2800">
              <a:latin typeface="Montserrat"/>
              <a:ea typeface="Montserrat"/>
              <a:cs typeface="Montserrat"/>
              <a:sym typeface="Montserrat"/>
            </a:endParaRPr>
          </a:p>
          <a:p>
            <a:pPr indent="0" lvl="0" marL="0" rtl="0" algn="l">
              <a:spcBef>
                <a:spcPts val="0"/>
              </a:spcBef>
              <a:spcAft>
                <a:spcPts val="0"/>
              </a:spcAft>
              <a:buNone/>
            </a:pPr>
            <a:r>
              <a:t/>
            </a:r>
            <a:endParaRPr sz="2800">
              <a:latin typeface="Montserrat"/>
              <a:ea typeface="Montserrat"/>
              <a:cs typeface="Montserrat"/>
              <a:sym typeface="Montserrat"/>
            </a:endParaRPr>
          </a:p>
          <a:p>
            <a:pPr indent="0" lvl="0" marL="0" rtl="0" algn="l">
              <a:spcBef>
                <a:spcPts val="0"/>
              </a:spcBef>
              <a:spcAft>
                <a:spcPts val="0"/>
              </a:spcAft>
              <a:buNone/>
            </a:pPr>
            <a:r>
              <a:rPr lang="en-GB" sz="2800">
                <a:latin typeface="Montserrat"/>
                <a:ea typeface="Montserrat"/>
                <a:cs typeface="Montserrat"/>
                <a:sym typeface="Montserrat"/>
              </a:rPr>
              <a:t>Avoid words that don’t have concrete meaning like fantastic or amazing. </a:t>
            </a:r>
            <a:endParaRPr sz="2800">
              <a:latin typeface="Montserrat"/>
              <a:ea typeface="Montserrat"/>
              <a:cs typeface="Montserrat"/>
              <a:sym typeface="Montserrat"/>
            </a:endParaRPr>
          </a:p>
          <a:p>
            <a:pPr indent="0" lvl="0" marL="0" rtl="0" algn="l">
              <a:spcBef>
                <a:spcPts val="0"/>
              </a:spcBef>
              <a:spcAft>
                <a:spcPts val="0"/>
              </a:spcAft>
              <a:buNone/>
            </a:pPr>
            <a:r>
              <a:t/>
            </a:r>
            <a:endParaRPr sz="2800">
              <a:latin typeface="Montserrat"/>
              <a:ea typeface="Montserrat"/>
              <a:cs typeface="Montserrat"/>
              <a:sym typeface="Montserrat"/>
            </a:endParaRPr>
          </a:p>
          <a:p>
            <a:pPr indent="0" lvl="0" marL="0" rtl="0" algn="l">
              <a:spcBef>
                <a:spcPts val="0"/>
              </a:spcBef>
              <a:spcAft>
                <a:spcPts val="0"/>
              </a:spcAft>
              <a:buNone/>
            </a:pPr>
            <a:r>
              <a:t/>
            </a:r>
            <a:endParaRPr sz="2800">
              <a:latin typeface="Montserrat"/>
              <a:ea typeface="Montserrat"/>
              <a:cs typeface="Montserrat"/>
              <a:sym typeface="Montserrat"/>
            </a:endParaRPr>
          </a:p>
          <a:p>
            <a:pPr indent="0" lvl="0" marL="0" rtl="0" algn="l">
              <a:spcBef>
                <a:spcPts val="0"/>
              </a:spcBef>
              <a:spcAft>
                <a:spcPts val="0"/>
              </a:spcAft>
              <a:buNone/>
            </a:pPr>
            <a:r>
              <a:rPr lang="en-GB" sz="2800">
                <a:latin typeface="Montserrat"/>
                <a:ea typeface="Montserrat"/>
                <a:cs typeface="Montserrat"/>
                <a:sym typeface="Montserrat"/>
              </a:rPr>
              <a:t>Talk about the value or a quality that the child is showing because of their effort, for example ‘gave out the glue sticks, that is really responsible’ or ‘you played with another child that is really friendly’. </a:t>
            </a:r>
            <a:endParaRPr sz="2800">
              <a:latin typeface="Montserrat"/>
              <a:ea typeface="Montserrat"/>
              <a:cs typeface="Montserrat"/>
              <a:sym typeface="Montserrat"/>
            </a:endParaRPr>
          </a:p>
          <a:p>
            <a:pPr indent="0" lvl="0" marL="0" rtl="0" algn="l">
              <a:spcBef>
                <a:spcPts val="0"/>
              </a:spcBef>
              <a:spcAft>
                <a:spcPts val="0"/>
              </a:spcAft>
              <a:buNone/>
            </a:pPr>
            <a:r>
              <a:t/>
            </a:r>
            <a:endParaRPr sz="2500">
              <a:latin typeface="Montserrat"/>
              <a:ea typeface="Montserrat"/>
              <a:cs typeface="Montserrat"/>
              <a:sym typeface="Montserrat"/>
            </a:endParaRPr>
          </a:p>
          <a:p>
            <a:pPr indent="0" lvl="0" marL="0" rtl="0" algn="l">
              <a:spcBef>
                <a:spcPts val="0"/>
              </a:spcBef>
              <a:spcAft>
                <a:spcPts val="0"/>
              </a:spcAft>
              <a:buNone/>
            </a:pPr>
            <a:r>
              <a:t/>
            </a:r>
            <a:endParaRPr sz="2500">
              <a:latin typeface="Montserrat"/>
              <a:ea typeface="Montserrat"/>
              <a:cs typeface="Montserrat"/>
              <a:sym typeface="Montserrat"/>
            </a:endParaRPr>
          </a:p>
          <a:p>
            <a:pPr indent="0" lvl="0" marL="0" rtl="0" algn="l">
              <a:spcBef>
                <a:spcPts val="0"/>
              </a:spcBef>
              <a:spcAft>
                <a:spcPts val="0"/>
              </a:spcAft>
              <a:buNone/>
            </a:pPr>
            <a:r>
              <a:t/>
            </a:r>
            <a:endParaRPr sz="2500">
              <a:latin typeface="Montserrat"/>
              <a:ea typeface="Montserrat"/>
              <a:cs typeface="Montserrat"/>
              <a:sym typeface="Montserrat"/>
            </a:endParaRPr>
          </a:p>
          <a:p>
            <a:pPr indent="0" lvl="0" marL="0" rtl="0" algn="l">
              <a:spcBef>
                <a:spcPts val="0"/>
              </a:spcBef>
              <a:spcAft>
                <a:spcPts val="0"/>
              </a:spcAft>
              <a:buNone/>
            </a:pPr>
            <a:r>
              <a:t/>
            </a:r>
            <a:endParaRPr sz="2500">
              <a:latin typeface="Montserrat"/>
              <a:ea typeface="Montserrat"/>
              <a:cs typeface="Montserrat"/>
              <a:sym typeface="Montserrat"/>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3" name="Shape 103"/>
        <p:cNvGrpSpPr/>
        <p:nvPr/>
      </p:nvGrpSpPr>
      <p:grpSpPr>
        <a:xfrm>
          <a:off x="0" y="0"/>
          <a:ext cx="0" cy="0"/>
          <a:chOff x="0" y="0"/>
          <a:chExt cx="0" cy="0"/>
        </a:xfrm>
      </p:grpSpPr>
      <p:sp>
        <p:nvSpPr>
          <p:cNvPr id="104" name="Google Shape;104;p17"/>
          <p:cNvSpPr txBox="1"/>
          <p:nvPr/>
        </p:nvSpPr>
        <p:spPr>
          <a:xfrm>
            <a:off x="936800" y="9586650"/>
            <a:ext cx="6610800" cy="300600"/>
          </a:xfrm>
          <a:prstGeom prst="rect">
            <a:avLst/>
          </a:prstGeom>
          <a:noFill/>
          <a:ln>
            <a:noFill/>
          </a:ln>
        </p:spPr>
        <p:txBody>
          <a:bodyPr anchorCtr="0" anchor="t" bIns="182850" lIns="182850" spcFirstLastPara="1" rIns="182850" wrap="square" tIns="182850">
            <a:noAutofit/>
          </a:bodyPr>
          <a:lstStyle/>
          <a:p>
            <a:pPr indent="0" lvl="0" marL="0" rtl="0" algn="l">
              <a:spcBef>
                <a:spcPts val="0"/>
              </a:spcBef>
              <a:spcAft>
                <a:spcPts val="0"/>
              </a:spcAft>
              <a:buNone/>
            </a:pPr>
            <a:r>
              <a:t/>
            </a:r>
            <a:endParaRPr sz="1600">
              <a:solidFill>
                <a:srgbClr val="00A099"/>
              </a:solidFill>
              <a:latin typeface="Montserrat Medium"/>
              <a:ea typeface="Montserrat Medium"/>
              <a:cs typeface="Montserrat Medium"/>
              <a:sym typeface="Montserrat Medium"/>
            </a:endParaRPr>
          </a:p>
        </p:txBody>
      </p:sp>
      <p:sp>
        <p:nvSpPr>
          <p:cNvPr id="105" name="Google Shape;105;p17"/>
          <p:cNvSpPr txBox="1"/>
          <p:nvPr>
            <p:ph type="title"/>
          </p:nvPr>
        </p:nvSpPr>
        <p:spPr>
          <a:xfrm>
            <a:off x="917950" y="890050"/>
            <a:ext cx="11780400" cy="16290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solidFill>
                  <a:schemeClr val="dk2"/>
                </a:solidFill>
              </a:rPr>
              <a:t>WOW wall! </a:t>
            </a:r>
            <a:endParaRPr>
              <a:solidFill>
                <a:schemeClr val="dk2"/>
              </a:solidFill>
            </a:endParaRPr>
          </a:p>
        </p:txBody>
      </p:sp>
      <p:sp>
        <p:nvSpPr>
          <p:cNvPr id="106" name="Google Shape;106;p17"/>
          <p:cNvSpPr txBox="1"/>
          <p:nvPr>
            <p:ph idx="1" type="body"/>
          </p:nvPr>
        </p:nvSpPr>
        <p:spPr>
          <a:xfrm>
            <a:off x="4701300" y="2199450"/>
            <a:ext cx="4929000" cy="6319200"/>
          </a:xfrm>
          <a:prstGeom prst="rect">
            <a:avLst/>
          </a:prstGeom>
          <a:ln cap="flat" cmpd="sng" w="9525">
            <a:solidFill>
              <a:srgbClr val="000000"/>
            </a:solidFill>
            <a:prstDash val="solid"/>
            <a:round/>
            <a:headEnd len="sm" w="sm" type="none"/>
            <a:tailEnd len="sm" w="sm" type="none"/>
          </a:ln>
        </p:spPr>
        <p:txBody>
          <a:bodyPr anchorCtr="0" anchor="t" bIns="0" lIns="0" spcFirstLastPara="1" rIns="0" wrap="square" tIns="0">
            <a:noAutofit/>
          </a:bodyPr>
          <a:lstStyle/>
          <a:p>
            <a:pPr indent="0" lvl="0" marL="457200" rtl="0" algn="l">
              <a:spcBef>
                <a:spcPts val="0"/>
              </a:spcBef>
              <a:spcAft>
                <a:spcPts val="0"/>
              </a:spcAft>
              <a:buNone/>
            </a:pPr>
            <a:r>
              <a:t/>
            </a:r>
            <a:endParaRPr b="1" sz="3300"/>
          </a:p>
          <a:p>
            <a:pPr indent="0" lvl="0" marL="0" rtl="0" algn="l">
              <a:spcBef>
                <a:spcPts val="2000"/>
              </a:spcBef>
              <a:spcAft>
                <a:spcPts val="0"/>
              </a:spcAft>
              <a:buNone/>
            </a:pPr>
            <a:r>
              <a:t/>
            </a:r>
            <a:endParaRPr b="1" sz="3300"/>
          </a:p>
          <a:p>
            <a:pPr indent="0" lvl="0" marL="0" rtl="0" algn="l">
              <a:spcBef>
                <a:spcPts val="2000"/>
              </a:spcBef>
              <a:spcAft>
                <a:spcPts val="2000"/>
              </a:spcAft>
              <a:buNone/>
            </a:pPr>
            <a:r>
              <a:t/>
            </a:r>
            <a:endParaRPr b="1" sz="3300"/>
          </a:p>
        </p:txBody>
      </p:sp>
      <p:sp>
        <p:nvSpPr>
          <p:cNvPr id="107" name="Google Shape;107;p17"/>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
        <p:nvSpPr>
          <p:cNvPr id="108" name="Google Shape;108;p17"/>
          <p:cNvSpPr/>
          <p:nvPr/>
        </p:nvSpPr>
        <p:spPr>
          <a:xfrm>
            <a:off x="5301650" y="2998900"/>
            <a:ext cx="1439964" cy="963900"/>
          </a:xfrm>
          <a:prstGeom prst="cloud">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9" name="Google Shape;109;p17"/>
          <p:cNvSpPr/>
          <p:nvPr/>
        </p:nvSpPr>
        <p:spPr>
          <a:xfrm>
            <a:off x="7547600" y="4356200"/>
            <a:ext cx="1439964" cy="963900"/>
          </a:xfrm>
          <a:prstGeom prst="cloud">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0" name="Google Shape;110;p17"/>
          <p:cNvSpPr/>
          <p:nvPr/>
        </p:nvSpPr>
        <p:spPr>
          <a:xfrm>
            <a:off x="5526125" y="5204800"/>
            <a:ext cx="1439964" cy="963900"/>
          </a:xfrm>
          <a:prstGeom prst="cloud">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1" name="Google Shape;111;p17"/>
          <p:cNvSpPr/>
          <p:nvPr/>
        </p:nvSpPr>
        <p:spPr>
          <a:xfrm>
            <a:off x="7177975" y="6588900"/>
            <a:ext cx="1439964" cy="963900"/>
          </a:xfrm>
          <a:prstGeom prst="cloud">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2" name="Google Shape;112;p17"/>
          <p:cNvSpPr/>
          <p:nvPr/>
        </p:nvSpPr>
        <p:spPr>
          <a:xfrm>
            <a:off x="5301650" y="6768075"/>
            <a:ext cx="1439964" cy="963900"/>
          </a:xfrm>
          <a:prstGeom prst="cloud">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
</file>

<file path=ppt/theme/theme1.xml><?xml version="1.0" encoding="utf-8"?>
<a:theme xmlns:a="http://schemas.openxmlformats.org/drawingml/2006/main" xmlns:r="http://schemas.openxmlformats.org/officeDocument/2006/relationships" name="Oak National Academy v2">
  <a:themeElements>
    <a:clrScheme name="Simple Light">
      <a:dk1>
        <a:srgbClr val="65BE4B"/>
      </a:dk1>
      <a:lt1>
        <a:srgbClr val="FFFFFF"/>
      </a:lt1>
      <a:dk2>
        <a:srgbClr val="434343"/>
      </a:dk2>
      <a:lt2>
        <a:srgbClr val="D2D2D7"/>
      </a:lt2>
      <a:accent1>
        <a:srgbClr val="008237"/>
      </a:accent1>
      <a:accent2>
        <a:srgbClr val="46C7E1"/>
      </a:accent2>
      <a:accent3>
        <a:srgbClr val="00468C"/>
      </a:accent3>
      <a:accent4>
        <a:srgbClr val="786EC8"/>
      </a:accent4>
      <a:accent5>
        <a:srgbClr val="F03C78"/>
      </a:accent5>
      <a:accent6>
        <a:srgbClr val="00968C"/>
      </a:accent6>
      <a:hlink>
        <a:srgbClr val="434343"/>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