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8189115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d8189115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8189115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d8189115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251835da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251835da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79300" y="1747550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>
                <a:solidFill>
                  <a:schemeClr val="dk2"/>
                </a:solidFill>
              </a:rPr>
              <a:t>Indices and Radicals 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Mathematics</a:t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459000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75" y="444500"/>
            <a:ext cx="7250425" cy="391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97025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883" y="444500"/>
            <a:ext cx="7660230" cy="3904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459000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03275"/>
            <a:ext cx="8839200" cy="2119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