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c702874f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g8c702874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31" name="Google Shape;31;p7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Forming and Solving Inequalities (2)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1" name="Google Shape;41;p10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Millar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6531" y="2023074"/>
            <a:ext cx="1444633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number could Yasmin be thinking of?</a:t>
            </a:r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5252869" y="1524180"/>
            <a:ext cx="2106766" cy="421352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/>
          <p:nvPr/>
        </p:nvSpPr>
        <p:spPr>
          <a:xfrm>
            <a:off x="9023287" y="3630945"/>
            <a:ext cx="5367883" cy="3025109"/>
          </a:xfrm>
          <a:prstGeom prst="wedgeRoundRectCallout">
            <a:avLst>
              <a:gd fmla="val 62018" name="adj1"/>
              <a:gd fmla="val -7376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double my number and add three, I get less than if I triple my number and subtract 7.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498568" y="1761406"/>
            <a:ext cx="15335793" cy="68777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95" l="-83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789304" y="1657180"/>
            <a:ext cx="16709400" cy="5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Cala, Zaki and Yasmin are looking at the same positive number.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					What could Xavier have noticed?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91680" y="2679062"/>
            <a:ext cx="3950899" cy="1423635"/>
          </a:xfrm>
          <a:prstGeom prst="wedgeRoundRectCallout">
            <a:avLst>
              <a:gd fmla="val 25987" name="adj1"/>
              <a:gd fmla="val 67578" name="adj2"/>
              <a:gd fmla="val 16667" name="adj3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double the number and add 3, I get less than 23.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9167527" y="2636254"/>
            <a:ext cx="4211866" cy="1423635"/>
          </a:xfrm>
          <a:prstGeom prst="wedgeRoundRectCallout">
            <a:avLst>
              <a:gd fmla="val -66930" name="adj1"/>
              <a:gd fmla="val 77709" name="adj2"/>
              <a:gd fmla="val 16667" name="adj3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subtract triple the number from 42,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get less than 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458800" y="2660685"/>
            <a:ext cx="3381555" cy="1423635"/>
          </a:xfrm>
          <a:prstGeom prst="wedgeRoundRectCallout">
            <a:avLst>
              <a:gd fmla="val -40731" name="adj1"/>
              <a:gd fmla="val 79688" name="adj2"/>
              <a:gd fmla="val 16667" name="adj3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square the number I get more than 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3706566" y="2660685"/>
            <a:ext cx="3989755" cy="1423635"/>
          </a:xfrm>
          <a:prstGeom prst="wedgeRoundRectCallout">
            <a:avLst>
              <a:gd fmla="val 4680" name="adj1"/>
              <a:gd fmla="val 71094" name="adj2"/>
              <a:gd fmla="val 16667" name="adj3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Hang on, something isn’t quite right here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2792" l="56915" r="20455" t="65207"/>
          <a:stretch/>
        </p:blipFill>
        <p:spPr>
          <a:xfrm>
            <a:off x="7685310" y="4400908"/>
            <a:ext cx="1323937" cy="264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50413" l="69997" r="7372" t="14857"/>
          <a:stretch/>
        </p:blipFill>
        <p:spPr>
          <a:xfrm>
            <a:off x="4658641" y="4363184"/>
            <a:ext cx="1167654" cy="25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10826" l="70086" r="7285" t="54444"/>
          <a:stretch/>
        </p:blipFill>
        <p:spPr>
          <a:xfrm>
            <a:off x="14751084" y="4330436"/>
            <a:ext cx="934507" cy="2028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3"/>
          <p:cNvGrpSpPr/>
          <p:nvPr/>
        </p:nvGrpSpPr>
        <p:grpSpPr>
          <a:xfrm>
            <a:off x="3069661" y="4400908"/>
            <a:ext cx="1229658" cy="2459314"/>
            <a:chOff x="2476076" y="1815215"/>
            <a:chExt cx="1155547" cy="2311092"/>
          </a:xfrm>
        </p:grpSpPr>
        <p:pic>
          <p:nvPicPr>
            <p:cNvPr id="69" name="Google Shape;69;p13"/>
            <p:cNvPicPr preferRelativeResize="0"/>
            <p:nvPr/>
          </p:nvPicPr>
          <p:blipFill rotWithShape="1">
            <a:blip r:embed="rId5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3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3"/>
          <p:cNvSpPr txBox="1"/>
          <p:nvPr/>
        </p:nvSpPr>
        <p:spPr>
          <a:xfrm>
            <a:off x="3100588" y="6860075"/>
            <a:ext cx="1167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Cala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821100" y="6860075"/>
            <a:ext cx="1167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Zaki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572875" y="6860075"/>
            <a:ext cx="2036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Yasmin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4634569" y="6358900"/>
            <a:ext cx="2864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Xavier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806531" y="2023074"/>
            <a:ext cx="1444633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number could Yasmin be thinking of?</a:t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5252869" y="1524180"/>
            <a:ext cx="2106766" cy="421352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11087738" y="1238924"/>
            <a:ext cx="4165130" cy="3025109"/>
          </a:xfrm>
          <a:prstGeom prst="wedgeRoundRectCallout">
            <a:avLst>
              <a:gd fmla="val 59091" name="adj1"/>
              <a:gd fmla="val -1834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double my number and add three, I get less than if I triple my number and subtract 7.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928366" y="3032225"/>
            <a:ext cx="8305800" cy="6668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You could try different numbers and see if they work: eg, if you try 8, if you double it and add 3, you get 19, and it you triple it and subtract 7 you get 17, which won’t work. But it will work for a number like 12.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We could set up an inequality, where x is the number we start with. We get: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2x + 3  &lt; 3x – 7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 solves to gives x &gt; 10.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498568" y="1761406"/>
            <a:ext cx="15335793" cy="68777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95" l="-83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368040" y="2407920"/>
            <a:ext cx="110337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Let the number be x. Then 2x + 3 &gt; 11. Solve to get x &gt; 4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14874241" y="3123858"/>
            <a:ext cx="34137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3x – 2 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4874241" y="4031059"/>
            <a:ext cx="34137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2(x + 5) = 2x + 10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14874241" y="5286120"/>
            <a:ext cx="34137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3(10 – x) = 30 – 3x 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3764280" y="6385218"/>
            <a:ext cx="810768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3x – 2 &lt; 2x + 10; solve to get x &lt; 12 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3764280" y="7211607"/>
            <a:ext cx="810768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2x + 10 &gt; 30 – 3x ; solve to get x &gt; 8 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4480560" y="8046227"/>
            <a:ext cx="810768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&lt; 12 AND x &gt; 8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789300" y="1657175"/>
            <a:ext cx="17498700" cy="5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Cala, Zaki and Yasmin are looking at the same positive numb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					                                      What could Xavier have noticed?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91680" y="2679062"/>
            <a:ext cx="3950899" cy="1423635"/>
          </a:xfrm>
          <a:prstGeom prst="wedgeRoundRectCallout">
            <a:avLst>
              <a:gd fmla="val 25987" name="adj1"/>
              <a:gd fmla="val 67578" name="adj2"/>
              <a:gd fmla="val 16667" name="adj3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double the number and add 3, I get less than 23.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9167527" y="2636254"/>
            <a:ext cx="4211866" cy="1423635"/>
          </a:xfrm>
          <a:prstGeom prst="wedgeRoundRectCallout">
            <a:avLst>
              <a:gd fmla="val -66930" name="adj1"/>
              <a:gd fmla="val 77709" name="adj2"/>
              <a:gd fmla="val 16667" name="adj3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subtract triple the number from 42,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get less than 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5458800" y="2660685"/>
            <a:ext cx="3381555" cy="1423635"/>
          </a:xfrm>
          <a:prstGeom prst="wedgeRoundRectCallout">
            <a:avLst>
              <a:gd fmla="val -40731" name="adj1"/>
              <a:gd fmla="val 79688" name="adj2"/>
              <a:gd fmla="val 16667" name="adj3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square the number I get more than 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13706566" y="2660685"/>
            <a:ext cx="3989755" cy="1423635"/>
          </a:xfrm>
          <a:prstGeom prst="wedgeRoundRectCallout">
            <a:avLst>
              <a:gd fmla="val 4680" name="adj1"/>
              <a:gd fmla="val 71094" name="adj2"/>
              <a:gd fmla="val 16667" name="adj3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Hang on, something isn’t quite right here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2792" l="56915" r="20455" t="65207"/>
          <a:stretch/>
        </p:blipFill>
        <p:spPr>
          <a:xfrm>
            <a:off x="7685310" y="4400908"/>
            <a:ext cx="1323937" cy="264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50413" l="69997" r="7372" t="14857"/>
          <a:stretch/>
        </p:blipFill>
        <p:spPr>
          <a:xfrm>
            <a:off x="4658641" y="4363184"/>
            <a:ext cx="1167654" cy="25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10826" l="70086" r="7285" t="54444"/>
          <a:stretch/>
        </p:blipFill>
        <p:spPr>
          <a:xfrm>
            <a:off x="14751084" y="4330436"/>
            <a:ext cx="934507" cy="2028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7"/>
          <p:cNvGrpSpPr/>
          <p:nvPr/>
        </p:nvGrpSpPr>
        <p:grpSpPr>
          <a:xfrm>
            <a:off x="3069661" y="4400908"/>
            <a:ext cx="1229658" cy="2459314"/>
            <a:chOff x="2476076" y="1815215"/>
            <a:chExt cx="1155547" cy="2311092"/>
          </a:xfrm>
        </p:grpSpPr>
        <p:pic>
          <p:nvPicPr>
            <p:cNvPr id="115" name="Google Shape;115;p17"/>
            <p:cNvPicPr preferRelativeResize="0"/>
            <p:nvPr/>
          </p:nvPicPr>
          <p:blipFill rotWithShape="1">
            <a:blip r:embed="rId5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7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17"/>
          <p:cNvSpPr txBox="1"/>
          <p:nvPr/>
        </p:nvSpPr>
        <p:spPr>
          <a:xfrm>
            <a:off x="3100588" y="6860075"/>
            <a:ext cx="1167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Cala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821100" y="6860075"/>
            <a:ext cx="1167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Zaki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572875" y="6860075"/>
            <a:ext cx="2036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Yasmin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4634569" y="6358900"/>
            <a:ext cx="2864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Xavier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840402" y="7547146"/>
            <a:ext cx="3413760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2x + 3 &lt; 23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&lt; 10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3832556" y="7500366"/>
            <a:ext cx="4161925" cy="197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b="0" baseline="3000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&gt; 36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&gt; 6 since number is positive)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8647154" y="7475980"/>
            <a:ext cx="3413760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42 – 3x &lt; 6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&gt; 12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10839309" y="9006245"/>
            <a:ext cx="59832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can’t be less than 10 AND more than 12!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