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jp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21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8.png"/><Relationship Id="rId13" Type="http://schemas.openxmlformats.org/officeDocument/2006/relationships/image" Target="../media/image12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3" Type="http://schemas.openxmlformats.org/officeDocument/2006/relationships/image" Target="../media/image32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9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4294967295" type="ctrTitle"/>
          </p:nvPr>
        </p:nvSpPr>
        <p:spPr>
          <a:xfrm>
            <a:off x="958600" y="2602750"/>
            <a:ext cx="164520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Expressions, equations and inequalities</a:t>
            </a:r>
            <a:b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>
                <a:solidFill>
                  <a:schemeClr val="dk1"/>
                </a:solidFill>
              </a:rPr>
              <a:t>Further inequalities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1"/>
                </a:solidFill>
              </a:rPr>
              <a:t>Independent Task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" name="Google Shape;29;p5"/>
          <p:cNvSpPr txBox="1"/>
          <p:nvPr>
            <p:ph idx="4294967295" type="subTitle"/>
          </p:nvPr>
        </p:nvSpPr>
        <p:spPr>
          <a:xfrm>
            <a:off x="917950" y="8900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Mathematics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Ms Jones</a:t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6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" name="Google Shape;36;p6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64BB46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37" name="Google Shape;37;p6"/>
          <p:cNvGrpSpPr/>
          <p:nvPr/>
        </p:nvGrpSpPr>
        <p:grpSpPr>
          <a:xfrm>
            <a:off x="825050" y="1956497"/>
            <a:ext cx="12307918" cy="6776031"/>
            <a:chOff x="2045922" y="3328816"/>
            <a:chExt cx="9291091" cy="5115140"/>
          </a:xfrm>
        </p:grpSpPr>
        <p:sp>
          <p:nvSpPr>
            <p:cNvPr id="38" name="Google Shape;38;p6"/>
            <p:cNvSpPr/>
            <p:nvPr/>
          </p:nvSpPr>
          <p:spPr>
            <a:xfrm>
              <a:off x="5871148" y="4108255"/>
              <a:ext cx="3059117" cy="833175"/>
            </a:xfrm>
            <a:prstGeom prst="wedgeRoundRectCallout">
              <a:avLst>
                <a:gd fmla="val 57938" name="adj1"/>
                <a:gd fmla="val 16965" name="adj2"/>
                <a:gd fmla="val 16667" name="adj3"/>
              </a:avLst>
            </a:prstGeom>
            <a:blipFill rotWithShape="1">
              <a:blip r:embed="rId3">
                <a:alphaModFix/>
              </a:blip>
              <a:stretch>
                <a:fillRect b="-15673" l="-2079" r="0" t="-3783"/>
              </a:stretch>
            </a:blip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39" name="Google Shape;39;p6"/>
            <p:cNvSpPr txBox="1"/>
            <p:nvPr/>
          </p:nvSpPr>
          <p:spPr>
            <a:xfrm>
              <a:off x="2138177" y="3328816"/>
              <a:ext cx="9198836" cy="44143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4373" l="-1250" r="0" t="-1249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40" name="Google Shape;40;p6"/>
            <p:cNvSpPr txBox="1"/>
            <p:nvPr/>
          </p:nvSpPr>
          <p:spPr>
            <a:xfrm>
              <a:off x="2045922" y="6515562"/>
              <a:ext cx="7752057" cy="1928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 the student correct?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How else could the bar model have been drawn?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Give some examples and non-examples. </a:t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" name="Google Shape;41;p6"/>
            <p:cNvSpPr txBox="1"/>
            <p:nvPr/>
          </p:nvSpPr>
          <p:spPr>
            <a:xfrm>
              <a:off x="4053641" y="5520540"/>
              <a:ext cx="393472" cy="44143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3421631" y="4581034"/>
              <a:ext cx="1080000" cy="360000"/>
            </a:xfrm>
            <a:prstGeom prst="rect">
              <a:avLst/>
            </a:prstGeom>
            <a:solidFill>
              <a:srgbClr val="00B050">
                <a:alpha val="60000"/>
              </a:srgbClr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421631" y="4941430"/>
              <a:ext cx="1657492" cy="369332"/>
            </a:xfrm>
            <a:prstGeom prst="rect">
              <a:avLst/>
            </a:prstGeom>
            <a:solidFill>
              <a:srgbClr val="F688AD">
                <a:alpha val="60000"/>
              </a:srgbClr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" name="Google Shape;44;p6"/>
            <p:cNvSpPr txBox="1"/>
            <p:nvPr/>
          </p:nvSpPr>
          <p:spPr>
            <a:xfrm>
              <a:off x="3752108" y="4110028"/>
              <a:ext cx="397151" cy="44143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pic>
          <p:nvPicPr>
            <p:cNvPr id="45" name="Google Shape;45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33924" y="4405081"/>
              <a:ext cx="1079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33924" y="5392809"/>
              <a:ext cx="1657492" cy="1596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" name="Google Shape;47;p6"/>
          <p:cNvPicPr preferRelativeResize="0"/>
          <p:nvPr/>
        </p:nvPicPr>
        <p:blipFill rotWithShape="1">
          <a:blip r:embed="rId9">
            <a:alphaModFix/>
          </a:blip>
          <a:srcRect b="2792" l="56915" r="20455" t="65207"/>
          <a:stretch/>
        </p:blipFill>
        <p:spPr>
          <a:xfrm>
            <a:off x="10150362" y="2989020"/>
            <a:ext cx="1592963" cy="31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701152" y="484209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3" name="Google Shape;53;p7"/>
          <p:cNvGrpSpPr/>
          <p:nvPr/>
        </p:nvGrpSpPr>
        <p:grpSpPr>
          <a:xfrm>
            <a:off x="461287" y="2008365"/>
            <a:ext cx="17631468" cy="6341524"/>
            <a:chOff x="822232" y="2318404"/>
            <a:chExt cx="12972900" cy="4595973"/>
          </a:xfrm>
        </p:grpSpPr>
        <p:sp>
          <p:nvSpPr>
            <p:cNvPr id="54" name="Google Shape;54;p7"/>
            <p:cNvSpPr txBox="1"/>
            <p:nvPr/>
          </p:nvSpPr>
          <p:spPr>
            <a:xfrm>
              <a:off x="822232" y="4320414"/>
              <a:ext cx="12972900" cy="4683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34909" l="-1069" r="0" t="-1508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5" name="Google Shape;55;p7"/>
            <p:cNvSpPr txBox="1"/>
            <p:nvPr/>
          </p:nvSpPr>
          <p:spPr>
            <a:xfrm>
              <a:off x="911443" y="5199360"/>
              <a:ext cx="2940600" cy="50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5438" l="-4729" r="0" t="-1402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6" name="Google Shape;56;p7"/>
            <p:cNvSpPr txBox="1"/>
            <p:nvPr/>
          </p:nvSpPr>
          <p:spPr>
            <a:xfrm>
              <a:off x="911443" y="5785910"/>
              <a:ext cx="3599400" cy="504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25429" l="-3859" r="0" t="-1315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7" name="Google Shape;57;p7"/>
            <p:cNvSpPr txBox="1"/>
            <p:nvPr/>
          </p:nvSpPr>
          <p:spPr>
            <a:xfrm>
              <a:off x="911443" y="6410377"/>
              <a:ext cx="2851800" cy="504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25438" l="-4878" r="0" t="-1402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8" name="Google Shape;58;p7"/>
            <p:cNvSpPr txBox="1"/>
            <p:nvPr/>
          </p:nvSpPr>
          <p:spPr>
            <a:xfrm>
              <a:off x="4482786" y="5199360"/>
              <a:ext cx="2971800" cy="504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25438" l="-4679" r="0" t="-1402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9" name="Google Shape;59;p7"/>
            <p:cNvSpPr txBox="1"/>
            <p:nvPr/>
          </p:nvSpPr>
          <p:spPr>
            <a:xfrm>
              <a:off x="4482786" y="5785910"/>
              <a:ext cx="2945700" cy="5040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25429" l="-4719" r="0" t="-1315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0" name="Google Shape;60;p7"/>
            <p:cNvSpPr txBox="1"/>
            <p:nvPr/>
          </p:nvSpPr>
          <p:spPr>
            <a:xfrm>
              <a:off x="4482786" y="6410377"/>
              <a:ext cx="2421900" cy="5040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-25438" l="-5739" r="0" t="-1402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1" name="Google Shape;61;p7"/>
            <p:cNvSpPr txBox="1"/>
            <p:nvPr/>
          </p:nvSpPr>
          <p:spPr>
            <a:xfrm>
              <a:off x="848955" y="2318404"/>
              <a:ext cx="10005900" cy="4683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-34897" l="-1389" r="0" t="-1414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822233" y="3319409"/>
              <a:ext cx="2076600" cy="5040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-25429" l="-6689" r="0" t="-1315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3" name="Google Shape;63;p7"/>
            <p:cNvSpPr txBox="1"/>
            <p:nvPr/>
          </p:nvSpPr>
          <p:spPr>
            <a:xfrm>
              <a:off x="3386661" y="3319409"/>
              <a:ext cx="1679100" cy="5040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-25429" l="-7999" r="0" t="-1315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4" name="Google Shape;64;p7"/>
            <p:cNvSpPr txBox="1"/>
            <p:nvPr/>
          </p:nvSpPr>
          <p:spPr>
            <a:xfrm>
              <a:off x="5679623" y="3319409"/>
              <a:ext cx="2694000" cy="5040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-25429" l="-5169" r="0" t="-1315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2807087" y="3441137"/>
              <a:ext cx="223800" cy="218100"/>
            </a:xfrm>
            <a:prstGeom prst="rect">
              <a:avLst/>
            </a:prstGeom>
            <a:solidFill>
              <a:srgbClr val="FFFFFF"/>
            </a:solidFill>
            <a:ln cap="flat" cmpd="sng" w="38100">
              <a:solidFill>
                <a:srgbClr val="65BE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5148955" y="3441137"/>
              <a:ext cx="223800" cy="218100"/>
            </a:xfrm>
            <a:prstGeom prst="rect">
              <a:avLst/>
            </a:prstGeom>
            <a:solidFill>
              <a:srgbClr val="FFFFFF"/>
            </a:solidFill>
            <a:ln cap="flat" cmpd="sng" w="38100">
              <a:solidFill>
                <a:srgbClr val="65BE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8370889" y="3441137"/>
              <a:ext cx="223800" cy="218100"/>
            </a:xfrm>
            <a:prstGeom prst="rect">
              <a:avLst/>
            </a:prstGeom>
            <a:solidFill>
              <a:srgbClr val="FFFFFF"/>
            </a:solidFill>
            <a:ln cap="flat" cmpd="sng" w="38100">
              <a:solidFill>
                <a:srgbClr val="65BE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519116" y="555914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3" name="Google Shape;73;p8"/>
          <p:cNvGrpSpPr/>
          <p:nvPr/>
        </p:nvGrpSpPr>
        <p:grpSpPr>
          <a:xfrm>
            <a:off x="743474" y="1716477"/>
            <a:ext cx="11243276" cy="6601614"/>
            <a:chOff x="1437216" y="1760690"/>
            <a:chExt cx="8182733" cy="4804582"/>
          </a:xfrm>
        </p:grpSpPr>
        <p:sp>
          <p:nvSpPr>
            <p:cNvPr id="74" name="Google Shape;74;p8"/>
            <p:cNvSpPr/>
            <p:nvPr/>
          </p:nvSpPr>
          <p:spPr>
            <a:xfrm>
              <a:off x="5001791" y="2794959"/>
              <a:ext cx="1745261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5" name="Google Shape;75;p8"/>
            <p:cNvSpPr txBox="1"/>
            <p:nvPr/>
          </p:nvSpPr>
          <p:spPr>
            <a:xfrm>
              <a:off x="1437216" y="1760690"/>
              <a:ext cx="8182733" cy="783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 the cards to form inequalities that are</a:t>
              </a:r>
              <a:r>
                <a:rPr b="1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always </a:t>
              </a: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true:</a:t>
              </a:r>
              <a:endParaRPr/>
            </a:p>
          </p:txBody>
        </p:sp>
        <p:sp>
          <p:nvSpPr>
            <p:cNvPr id="76" name="Google Shape;76;p8"/>
            <p:cNvSpPr txBox="1"/>
            <p:nvPr/>
          </p:nvSpPr>
          <p:spPr>
            <a:xfrm>
              <a:off x="5528583" y="3943971"/>
              <a:ext cx="441226" cy="42559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2319925" y="5016278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3972576" y="3850125"/>
              <a:ext cx="1161219" cy="649356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25400">
              <a:solidFill>
                <a:schemeClr val="accent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6363119" y="3850125"/>
              <a:ext cx="1161219" cy="649356"/>
            </a:xfrm>
            <a:prstGeom prst="roundRect">
              <a:avLst>
                <a:gd fmla="val 16667" name="adj"/>
              </a:avLst>
            </a:prstGeom>
            <a:solidFill>
              <a:srgbClr val="C8C4E8"/>
            </a:solidFill>
            <a:ln cap="flat" cmpd="sng" w="25400">
              <a:solidFill>
                <a:schemeClr val="accent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660660" y="5915916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2319529" y="5915916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001989" y="5016278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660957" y="5016278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5001791" y="5915916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342922" y="5915916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7684052" y="5915916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343021" y="5016278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684052" y="5016278"/>
              <a:ext cx="1161219" cy="649356"/>
            </a:xfrm>
            <a:prstGeom prst="roundRect">
              <a:avLst>
                <a:gd fmla="val 16667" name="adj"/>
              </a:avLst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