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ea97544f7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ea97544f7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eb85d31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eb85d31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Wife of Bath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7 of </a:t>
            </a:r>
            <a:r>
              <a:rPr i="1" lang="en-GB">
                <a:solidFill>
                  <a:srgbClr val="4B3241"/>
                </a:solidFill>
              </a:rPr>
              <a:t>The Canterbury Tales</a:t>
            </a:r>
            <a:r>
              <a:rPr lang="en-GB">
                <a:solidFill>
                  <a:srgbClr val="4B3241"/>
                </a:solidFill>
              </a:rPr>
              <a:t>: ‘General Prologue’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Ms King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idx="1" type="subTitle"/>
          </p:nvPr>
        </p:nvSpPr>
        <p:spPr>
          <a:xfrm>
            <a:off x="458975" y="957075"/>
            <a:ext cx="4468500" cy="453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34343"/>
                </a:solidFill>
              </a:rPr>
              <a:t>How is her appearance described?</a:t>
            </a:r>
            <a:r>
              <a:rPr lang="en-GB" sz="1800"/>
              <a:t> described?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7"/>
          <p:cNvSpPr txBox="1"/>
          <p:nvPr>
            <p:ph idx="2" type="subTitle"/>
          </p:nvPr>
        </p:nvSpPr>
        <p:spPr>
          <a:xfrm>
            <a:off x="5874100" y="957063"/>
            <a:ext cx="2969700" cy="394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434343"/>
                </a:solidFill>
              </a:rPr>
              <a:t>Give relevant </a:t>
            </a:r>
            <a:r>
              <a:rPr lang="en-GB" sz="1500" u="sng">
                <a:solidFill>
                  <a:srgbClr val="434343"/>
                </a:solidFill>
              </a:rPr>
              <a:t>quotations</a:t>
            </a:r>
            <a:endParaRPr b="1" sz="1500" u="sng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7"/>
          <p:cNvSpPr txBox="1"/>
          <p:nvPr>
            <p:ph idx="3" type="body"/>
          </p:nvPr>
        </p:nvSpPr>
        <p:spPr>
          <a:xfrm>
            <a:off x="458975" y="1554644"/>
            <a:ext cx="68211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Chaucer describes the Wife of Bath as…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/>
              <a:t>For example “...” This tells us that she is… because…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i="1" lang="en-GB"/>
              <a:t>In the Middle Ages, women were expected to...</a:t>
            </a:r>
            <a:endParaRPr i="1"/>
          </a:p>
        </p:txBody>
      </p:sp>
      <p:sp>
        <p:nvSpPr>
          <p:cNvPr id="134" name="Google Shape;134;p27"/>
          <p:cNvSpPr txBox="1"/>
          <p:nvPr>
            <p:ph idx="4" type="subTitle"/>
          </p:nvPr>
        </p:nvSpPr>
        <p:spPr>
          <a:xfrm>
            <a:off x="458975" y="2875200"/>
            <a:ext cx="4468500" cy="453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434343"/>
                </a:solidFill>
              </a:rPr>
              <a:t>How is her personality described? </a:t>
            </a:r>
            <a:r>
              <a:rPr lang="en-GB" sz="1800"/>
              <a:t>described?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7"/>
          <p:cNvSpPr txBox="1"/>
          <p:nvPr>
            <p:ph idx="5" type="body"/>
          </p:nvPr>
        </p:nvSpPr>
        <p:spPr>
          <a:xfrm>
            <a:off x="458975" y="3507125"/>
            <a:ext cx="77835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Chaucer describes the Wife of Bath’s personality as…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/>
              <a:t>For example “...” This tells us that she is… because…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/>
              <a:t>In the Middle Ages, women were expected to...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6" name="Google Shape;136;p27"/>
          <p:cNvSpPr txBox="1"/>
          <p:nvPr>
            <p:ph idx="6" type="subTitle"/>
          </p:nvPr>
        </p:nvSpPr>
        <p:spPr>
          <a:xfrm>
            <a:off x="5874100" y="1463588"/>
            <a:ext cx="2969700" cy="394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u="sng">
                <a:solidFill>
                  <a:srgbClr val="434343"/>
                </a:solidFill>
              </a:rPr>
              <a:t>Explain</a:t>
            </a:r>
            <a:r>
              <a:rPr lang="en-GB" sz="1500">
                <a:solidFill>
                  <a:srgbClr val="434343"/>
                </a:solidFill>
              </a:rPr>
              <a:t> what these suggest</a:t>
            </a:r>
            <a:endParaRPr b="1"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7"/>
          <p:cNvSpPr txBox="1"/>
          <p:nvPr>
            <p:ph idx="7" type="subTitle"/>
          </p:nvPr>
        </p:nvSpPr>
        <p:spPr>
          <a:xfrm>
            <a:off x="5874100" y="1970113"/>
            <a:ext cx="2969700" cy="394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434343"/>
                </a:solidFill>
              </a:rPr>
              <a:t>Try to link to </a:t>
            </a:r>
            <a:r>
              <a:rPr lang="en-GB" sz="1500" u="sng">
                <a:solidFill>
                  <a:srgbClr val="434343"/>
                </a:solidFill>
              </a:rPr>
              <a:t>context</a:t>
            </a:r>
            <a:endParaRPr b="1" sz="1500" u="sng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7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9" name="Google Shape;139;p27"/>
          <p:cNvSpPr txBox="1"/>
          <p:nvPr>
            <p:ph type="title"/>
          </p:nvPr>
        </p:nvSpPr>
        <p:spPr>
          <a:xfrm>
            <a:off x="458975" y="3318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How does Chaucer present the Wife of Bath?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