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1" name="Google Shape;31;p6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7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3" name="Google Shape;93;p17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94" name="Google Shape;94;p17"/>
          <p:cNvGrpSpPr/>
          <p:nvPr/>
        </p:nvGrpSpPr>
        <p:grpSpPr>
          <a:xfrm>
            <a:off x="822972" y="3942599"/>
            <a:ext cx="2256205" cy="2213275"/>
            <a:chOff x="3262918" y="1040740"/>
            <a:chExt cx="2635415" cy="2585270"/>
          </a:xfrm>
        </p:grpSpPr>
        <p:pic>
          <p:nvPicPr>
            <p:cNvPr id="95" name="Google Shape;95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62918" y="1040740"/>
              <a:ext cx="2635415" cy="258527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96" name="Google Shape;96;p17"/>
            <p:cNvCxnSpPr/>
            <p:nvPr/>
          </p:nvCxnSpPr>
          <p:spPr>
            <a:xfrm rot="10800000">
              <a:off x="4032991" y="1347593"/>
              <a:ext cx="1637577" cy="973834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" name="Google Shape;97;p17"/>
            <p:cNvCxnSpPr/>
            <p:nvPr/>
          </p:nvCxnSpPr>
          <p:spPr>
            <a:xfrm flipH="1" rot="10800000">
              <a:off x="4032991" y="1347594"/>
              <a:ext cx="1" cy="1920308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8" name="Google Shape;98;p17"/>
            <p:cNvCxnSpPr/>
            <p:nvPr/>
          </p:nvCxnSpPr>
          <p:spPr>
            <a:xfrm flipH="1">
              <a:off x="4032992" y="2333375"/>
              <a:ext cx="1637576" cy="934528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99" name="Google Shape;9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6226" y="1789624"/>
            <a:ext cx="1248300" cy="1242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00" name="Google Shape;100;p17"/>
          <p:cNvGrpSpPr/>
          <p:nvPr/>
        </p:nvGrpSpPr>
        <p:grpSpPr>
          <a:xfrm>
            <a:off x="879031" y="1537716"/>
            <a:ext cx="2200082" cy="2258925"/>
            <a:chOff x="1766415" y="2393723"/>
            <a:chExt cx="1882834" cy="1893571"/>
          </a:xfrm>
        </p:grpSpPr>
        <p:pic>
          <p:nvPicPr>
            <p:cNvPr id="101" name="Google Shape;101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66415" y="2393723"/>
              <a:ext cx="1834914" cy="1799999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grpSp>
          <p:nvGrpSpPr>
            <p:cNvPr id="102" name="Google Shape;102;p17"/>
            <p:cNvGrpSpPr/>
            <p:nvPr/>
          </p:nvGrpSpPr>
          <p:grpSpPr>
            <a:xfrm>
              <a:off x="1902350" y="2607370"/>
              <a:ext cx="1746899" cy="1679924"/>
              <a:chOff x="894644" y="1077742"/>
              <a:chExt cx="1746899" cy="1679924"/>
            </a:xfrm>
          </p:grpSpPr>
          <p:cxnSp>
            <p:nvCxnSpPr>
              <p:cNvPr id="103" name="Google Shape;103;p17"/>
              <p:cNvCxnSpPr/>
              <p:nvPr/>
            </p:nvCxnSpPr>
            <p:spPr>
              <a:xfrm rot="10800000">
                <a:off x="1300655" y="1078007"/>
                <a:ext cx="75674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" name="Google Shape;104;p17"/>
              <p:cNvCxnSpPr/>
              <p:nvPr/>
            </p:nvCxnSpPr>
            <p:spPr>
              <a:xfrm flipH="1">
                <a:off x="904875" y="1078007"/>
                <a:ext cx="395781" cy="677768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" name="Google Shape;105;p17"/>
              <p:cNvCxnSpPr/>
              <p:nvPr/>
            </p:nvCxnSpPr>
            <p:spPr>
              <a:xfrm rot="-3551057">
                <a:off x="1866587" y="2089806"/>
                <a:ext cx="75674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" name="Google Shape;106;p17"/>
              <p:cNvCxnSpPr/>
              <p:nvPr/>
            </p:nvCxnSpPr>
            <p:spPr>
              <a:xfrm flipH="1" rot="7248943">
                <a:off x="2051237" y="1082413"/>
                <a:ext cx="395781" cy="677768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7" name="Google Shape;107;p17"/>
              <p:cNvGrpSpPr/>
              <p:nvPr/>
            </p:nvGrpSpPr>
            <p:grpSpPr>
              <a:xfrm rot="-7214145">
                <a:off x="901346" y="1750265"/>
                <a:ext cx="1152526" cy="677768"/>
                <a:chOff x="1057275" y="1230407"/>
                <a:chExt cx="1152526" cy="677768"/>
              </a:xfrm>
            </p:grpSpPr>
            <p:cxnSp>
              <p:nvCxnSpPr>
                <p:cNvPr id="108" name="Google Shape;108;p17"/>
                <p:cNvCxnSpPr/>
                <p:nvPr/>
              </p:nvCxnSpPr>
              <p:spPr>
                <a:xfrm rot="10800000">
                  <a:off x="1453055" y="1230407"/>
                  <a:ext cx="756746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" name="Google Shape;109;p17"/>
                <p:cNvCxnSpPr/>
                <p:nvPr/>
              </p:nvCxnSpPr>
              <p:spPr>
                <a:xfrm flipH="1">
                  <a:off x="1057275" y="1230407"/>
                  <a:ext cx="395781" cy="677768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10" name="Google Shape;110;p17"/>
          <p:cNvSpPr/>
          <p:nvPr/>
        </p:nvSpPr>
        <p:spPr>
          <a:xfrm>
            <a:off x="3257351" y="538581"/>
            <a:ext cx="4714843" cy="999135"/>
          </a:xfrm>
          <a:prstGeom prst="flowChartAlternateProcess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can create </a:t>
            </a:r>
            <a:r>
              <a:rPr b="1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regular polygons </a:t>
            </a: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by connecting dots that are equally spaced in a ring. </a:t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5">
            <a:alphaModFix/>
          </a:blip>
          <a:srcRect b="49777" l="10363" r="67008" t="15492"/>
          <a:stretch/>
        </p:blipFill>
        <p:spPr>
          <a:xfrm>
            <a:off x="3257351" y="3115790"/>
            <a:ext cx="1387948" cy="30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/>
          <p:nvPr/>
        </p:nvSpPr>
        <p:spPr>
          <a:xfrm>
            <a:off x="4446945" y="2515980"/>
            <a:ext cx="2713518" cy="1156996"/>
          </a:xfrm>
          <a:prstGeom prst="wedgeRoundRectCallout">
            <a:avLst>
              <a:gd fmla="val -54302" name="adj1"/>
              <a:gd fmla="val 32393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With six points I can make two different regular polygons</a:t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6788972" y="4605070"/>
            <a:ext cx="47148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regular polygons can you make for a ring of 12 dots?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notice? </a:t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03051" y="1789624"/>
            <a:ext cx="1248300" cy="1242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6226" y="3197349"/>
            <a:ext cx="1248300" cy="1242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03051" y="3197349"/>
            <a:ext cx="1248300" cy="1242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18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2" name="Google Shape;122;p18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397" y="3226049"/>
            <a:ext cx="2186461" cy="2181828"/>
          </a:xfrm>
          <a:prstGeom prst="flowChartAlternateProcess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6192" y="3226049"/>
            <a:ext cx="2186461" cy="2181828"/>
          </a:xfrm>
          <a:prstGeom prst="flowChartAlternateProcess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3988" y="3226049"/>
            <a:ext cx="2186461" cy="2181828"/>
          </a:xfrm>
          <a:prstGeom prst="flowChartAlternateProcess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1783" y="3226049"/>
            <a:ext cx="2186461" cy="2181828"/>
          </a:xfrm>
          <a:prstGeom prst="flowChartAlternateProcess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7" name="Google Shape;127;p18"/>
          <p:cNvSpPr txBox="1"/>
          <p:nvPr/>
        </p:nvSpPr>
        <p:spPr>
          <a:xfrm>
            <a:off x="677867" y="1124350"/>
            <a:ext cx="8558700" cy="18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17" lvl="0" marL="342917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arenR"/>
            </a:pPr>
            <a:r>
              <a:rPr b="0" i="0" lang="en-GB" sz="2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Predict how many regular polygons you can draw using 18 dots. </a:t>
            </a:r>
            <a:endParaRPr sz="1200"/>
          </a:p>
          <a:p>
            <a:pPr indent="-3302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arenR"/>
            </a:pPr>
            <a:r>
              <a:rPr b="0" i="0" lang="en-GB" sz="2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did you arrive at your prediction?</a:t>
            </a:r>
            <a:endParaRPr sz="1200"/>
          </a:p>
          <a:p>
            <a:pPr indent="-3302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arenR"/>
            </a:pPr>
            <a:r>
              <a:rPr b="0" i="0" lang="en-GB" sz="2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Draw your predicted regular polygons below</a:t>
            </a:r>
            <a:r>
              <a:rPr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462" y="1814426"/>
            <a:ext cx="2880805" cy="288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4969" y="1814426"/>
            <a:ext cx="2880805" cy="288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476" y="1814426"/>
            <a:ext cx="2880805" cy="288080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659364" y="1004941"/>
            <a:ext cx="82110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1) Draw the 3 regular polygons you can have in a ring of 15 dots.</a:t>
            </a:r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659364" y="5046217"/>
            <a:ext cx="10636898" cy="1013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2) How many regular polygons can you draw in a ring of 36 dots. How many sides will they have?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