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A3142"/>
                </a:solidFill>
              </a:rPr>
              <a:t>Circle Theorems: Angles in a cyclic quadrilateral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Mr Chan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Circle Theorems: Angles in a cyclic quadrilateral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Work out the size of each angle marked with a letter.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Give a reason for your answers.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				d)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97435" y="924806"/>
            <a:ext cx="3714347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Work out the size of each angle marked with a letter.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for your answers.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048" y="1595012"/>
            <a:ext cx="2481120" cy="233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8390" y="1991157"/>
            <a:ext cx="1257021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4081" y="1991157"/>
            <a:ext cx="125711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 rotWithShape="1">
          <a:blip r:embed="rId6">
            <a:alphaModFix/>
          </a:blip>
          <a:srcRect b="0" l="1515" r="0" t="0"/>
          <a:stretch/>
        </p:blipFill>
        <p:spPr>
          <a:xfrm>
            <a:off x="5097587" y="3322233"/>
            <a:ext cx="1277824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 rotWithShape="1">
          <a:blip r:embed="rId7">
            <a:alphaModFix/>
          </a:blip>
          <a:srcRect b="0" l="1046" r="0" t="1572"/>
          <a:stretch/>
        </p:blipFill>
        <p:spPr>
          <a:xfrm>
            <a:off x="7001008" y="3229452"/>
            <a:ext cx="1170472" cy="13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Circle Theorems: Angles in a cyclic quadrilateral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53" name="Google Shape;53;p8"/>
          <p:cNvSpPr txBox="1"/>
          <p:nvPr/>
        </p:nvSpPr>
        <p:spPr>
          <a:xfrm>
            <a:off x="497434" y="924805"/>
            <a:ext cx="3485747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Work out the size of each angle marked with a letter.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for your answers.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				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4806864" y="924804"/>
            <a:ext cx="3816116" cy="4048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Prove that opposite angles in a cyclic quadrilateral add up to 180º.</a:t>
            </a:r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1227" r="0" t="2229"/>
          <a:stretch/>
        </p:blipFill>
        <p:spPr>
          <a:xfrm>
            <a:off x="672045" y="2103465"/>
            <a:ext cx="1449223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4">
            <a:alphaModFix/>
          </a:blip>
          <a:srcRect b="1547" l="6131" r="3213" t="2155"/>
          <a:stretch/>
        </p:blipFill>
        <p:spPr>
          <a:xfrm>
            <a:off x="2598490" y="2103465"/>
            <a:ext cx="1680949" cy="154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3014" y="1779064"/>
            <a:ext cx="2271045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Circle Theorems: Angles in a cyclic quadrilateral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830452" y="921531"/>
            <a:ext cx="3816114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Work out the size of each angle marked with a letter.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Give a reason for your answers.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				b)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				d)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72" name="Google Shape;72;p10"/>
          <p:cNvSpPr txBox="1"/>
          <p:nvPr/>
        </p:nvSpPr>
        <p:spPr>
          <a:xfrm>
            <a:off x="497435" y="924806"/>
            <a:ext cx="3714347" cy="3674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Work out the size of each angle marked with a letter.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for your answers.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048" y="1595012"/>
            <a:ext cx="2361473" cy="2221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5606" y="1935647"/>
            <a:ext cx="1088830" cy="109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4081" y="1891531"/>
            <a:ext cx="1088907" cy="109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6">
            <a:alphaModFix/>
          </a:blip>
          <a:srcRect b="0" l="1515" r="0" t="0"/>
          <a:stretch/>
        </p:blipFill>
        <p:spPr>
          <a:xfrm>
            <a:off x="5093948" y="3189833"/>
            <a:ext cx="1106849" cy="109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7">
            <a:alphaModFix/>
          </a:blip>
          <a:srcRect b="0" l="1046" r="0" t="1572"/>
          <a:stretch/>
        </p:blipFill>
        <p:spPr>
          <a:xfrm>
            <a:off x="7087429" y="3158650"/>
            <a:ext cx="1013861" cy="115377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/>
          <p:nvPr/>
        </p:nvSpPr>
        <p:spPr>
          <a:xfrm>
            <a:off x="412589" y="4147294"/>
            <a:ext cx="44540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Opposite angles in a cyclic quadrilateral add up to 180º</a:t>
            </a:r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612431" y="3432607"/>
            <a:ext cx="78258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= 89º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3314198" y="3437702"/>
            <a:ext cx="7954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 = 78º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5529210" y="2900927"/>
            <a:ext cx="15071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62º  y = 124º</a:t>
            </a:r>
            <a:endParaRPr/>
          </a:p>
        </p:txBody>
      </p:sp>
      <p:sp>
        <p:nvSpPr>
          <p:cNvPr id="82" name="Google Shape;82;p10"/>
          <p:cNvSpPr txBox="1"/>
          <p:nvPr/>
        </p:nvSpPr>
        <p:spPr>
          <a:xfrm>
            <a:off x="7112110" y="2915006"/>
            <a:ext cx="15295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121º  y = 174º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4951499" y="4281250"/>
            <a:ext cx="152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77º  y = 77º</a:t>
            </a:r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7859346" y="4201116"/>
            <a:ext cx="82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126º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458974" y="446400"/>
            <a:ext cx="84772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 sz="2400">
                <a:solidFill>
                  <a:schemeClr val="dk2"/>
                </a:solidFill>
              </a:rPr>
              <a:t>Circle Theorems: Angles in a cyclic quadrilateral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497434" y="924805"/>
            <a:ext cx="3485747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3. Work out the size of each angle marked with a letter.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a reason for your answers.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					b)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1"/>
          <p:cNvSpPr txBox="1"/>
          <p:nvPr/>
        </p:nvSpPr>
        <p:spPr>
          <a:xfrm>
            <a:off x="4806864" y="924804"/>
            <a:ext cx="3816116" cy="40485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Prove that opposite angles in a cyclic quadrilateral add up to 180º.</a:t>
            </a:r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 rotWithShape="1">
          <a:blip r:embed="rId3">
            <a:alphaModFix/>
          </a:blip>
          <a:srcRect b="0" l="1227" r="0" t="2229"/>
          <a:stretch/>
        </p:blipFill>
        <p:spPr>
          <a:xfrm>
            <a:off x="717488" y="2229045"/>
            <a:ext cx="1449223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 rotWithShape="1">
          <a:blip r:embed="rId4">
            <a:alphaModFix/>
          </a:blip>
          <a:srcRect b="1547" l="6131" r="3213" t="2155"/>
          <a:stretch/>
        </p:blipFill>
        <p:spPr>
          <a:xfrm>
            <a:off x="2704347" y="2229057"/>
            <a:ext cx="1564867" cy="143999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/>
        </p:nvSpPr>
        <p:spPr>
          <a:xfrm>
            <a:off x="717257" y="3669046"/>
            <a:ext cx="144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65º  y = 115º</a:t>
            </a:r>
            <a:endParaRPr/>
          </a:p>
        </p:txBody>
      </p:sp>
      <p:sp>
        <p:nvSpPr>
          <p:cNvPr id="96" name="Google Shape;96;p11"/>
          <p:cNvSpPr txBox="1"/>
          <p:nvPr/>
        </p:nvSpPr>
        <p:spPr>
          <a:xfrm>
            <a:off x="2651980" y="3669057"/>
            <a:ext cx="1537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= 112º  y = 108º</a:t>
            </a:r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2626" y="1562379"/>
            <a:ext cx="3368445" cy="298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