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Cambria Math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21" Type="http://schemas.openxmlformats.org/officeDocument/2006/relationships/font" Target="fonts/CambriaMath-regular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c93d80ee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8c93d80e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4294967295" type="ctrTitle"/>
          </p:nvPr>
        </p:nvSpPr>
        <p:spPr>
          <a:xfrm>
            <a:off x="917950" y="3638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5400">
                <a:solidFill>
                  <a:srgbClr val="4B3241"/>
                </a:solidFill>
              </a:rPr>
              <a:t>Solving pure quadratic equations</a:t>
            </a:r>
            <a:endParaRPr sz="5400"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36000" y="7176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000">
                <a:solidFill>
                  <a:srgbClr val="4B3241"/>
                </a:solidFill>
              </a:rPr>
              <a:t>Mathematics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36" name="Google Shape;36;p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8"/>
          <p:cNvSpPr txBox="1"/>
          <p:nvPr/>
        </p:nvSpPr>
        <p:spPr>
          <a:xfrm>
            <a:off x="844070" y="1730482"/>
            <a:ext cx="12968615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substitution find a value for the expressions below,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a) x = 3 and b)  x = -3</a:t>
            </a:r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917941" y="3715363"/>
            <a:ext cx="5168066" cy="45550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99" l="-343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9"/>
          <p:cNvSpPr txBox="1"/>
          <p:nvPr/>
        </p:nvSpPr>
        <p:spPr>
          <a:xfrm>
            <a:off x="844070" y="1730482"/>
            <a:ext cx="15435247" cy="359842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911" l="-10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844070" y="5351828"/>
            <a:ext cx="15435247" cy="391902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9"/>
          <p:cNvSpPr txBox="1"/>
          <p:nvPr/>
        </p:nvSpPr>
        <p:spPr>
          <a:xfrm>
            <a:off x="1229194" y="7869836"/>
            <a:ext cx="5141625" cy="116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Note this is a quartic equation, not a quadratic.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0"/>
          <p:cNvSpPr txBox="1"/>
          <p:nvPr/>
        </p:nvSpPr>
        <p:spPr>
          <a:xfrm>
            <a:off x="917941" y="1730482"/>
            <a:ext cx="15376500" cy="4298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118" l="-123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7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