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</p:sldIdLst>
  <p:sldSz cy="7714800" cx="137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30">
          <p15:clr>
            <a:srgbClr val="A4A3A4"/>
          </p15:clr>
        </p15:guide>
        <p15:guide id="2" pos="43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30" orient="horz"/>
        <p:guide pos="434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c3b01831e_0_0:notes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c3b0183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d68593ed7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8d68593e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d68593ed7_0_77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8d68593ed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70017" y="1116797"/>
            <a:ext cx="12848100" cy="30786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70004" y="4250940"/>
            <a:ext cx="12848100" cy="118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70004" y="1659091"/>
            <a:ext cx="12848100" cy="29451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70004" y="4728062"/>
            <a:ext cx="12848100" cy="19512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 algn="ctr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 algn="ctr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algn="ctr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algn="ctr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algn="ctr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692077" y="2157099"/>
            <a:ext cx="12403800" cy="27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None/>
              <a:defRPr sz="27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6" y="5426306"/>
            <a:ext cx="3539194" cy="19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13117336" y="6688410"/>
            <a:ext cx="6708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8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/>
        </p:nvSpPr>
        <p:spPr>
          <a:xfrm>
            <a:off x="626414" y="577995"/>
            <a:ext cx="4902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9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/>
        </p:nvSpPr>
        <p:spPr>
          <a:xfrm>
            <a:off x="626414" y="577995"/>
            <a:ext cx="4902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0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692077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692077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7138238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21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70004" y="3226087"/>
            <a:ext cx="12848100" cy="12627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subTitle"/>
          </p:nvPr>
        </p:nvSpPr>
        <p:spPr>
          <a:xfrm>
            <a:off x="692077" y="2157099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3" type="body"/>
          </p:nvPr>
        </p:nvSpPr>
        <p:spPr>
          <a:xfrm>
            <a:off x="692077" y="3104931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4" type="subTitle"/>
          </p:nvPr>
        </p:nvSpPr>
        <p:spPr>
          <a:xfrm>
            <a:off x="692077" y="4006566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5" type="body"/>
          </p:nvPr>
        </p:nvSpPr>
        <p:spPr>
          <a:xfrm>
            <a:off x="692077" y="4954399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6" type="subTitle"/>
          </p:nvPr>
        </p:nvSpPr>
        <p:spPr>
          <a:xfrm>
            <a:off x="8377333" y="4766310"/>
            <a:ext cx="47187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7" type="subTitle"/>
          </p:nvPr>
        </p:nvSpPr>
        <p:spPr>
          <a:xfrm>
            <a:off x="8377333" y="5526052"/>
            <a:ext cx="4718700" cy="59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subTitle"/>
          </p:nvPr>
        </p:nvSpPr>
        <p:spPr>
          <a:xfrm>
            <a:off x="692077" y="2157099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2" type="body"/>
          </p:nvPr>
        </p:nvSpPr>
        <p:spPr>
          <a:xfrm>
            <a:off x="692077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3" type="subTitle"/>
          </p:nvPr>
        </p:nvSpPr>
        <p:spPr>
          <a:xfrm>
            <a:off x="7138276" y="2157099"/>
            <a:ext cx="4717200" cy="67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5" type="subTitle"/>
          </p:nvPr>
        </p:nvSpPr>
        <p:spPr>
          <a:xfrm>
            <a:off x="692077" y="4428304"/>
            <a:ext cx="4717200" cy="67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6" type="body"/>
          </p:nvPr>
        </p:nvSpPr>
        <p:spPr>
          <a:xfrm>
            <a:off x="692077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7" type="subTitle"/>
          </p:nvPr>
        </p:nvSpPr>
        <p:spPr>
          <a:xfrm>
            <a:off x="7138276" y="4428304"/>
            <a:ext cx="4717200" cy="67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8" type="body"/>
          </p:nvPr>
        </p:nvSpPr>
        <p:spPr>
          <a:xfrm>
            <a:off x="7138276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692077" y="669561"/>
            <a:ext cx="5957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692077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739236" y="1649491"/>
            <a:ext cx="123567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1" type="subTitle"/>
          </p:nvPr>
        </p:nvSpPr>
        <p:spPr>
          <a:xfrm>
            <a:off x="715524" y="5953903"/>
            <a:ext cx="59340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457200" lvl="1" marL="9144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70004" y="1728612"/>
            <a:ext cx="128481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70004" y="1728612"/>
            <a:ext cx="60312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286650" y="1728612"/>
            <a:ext cx="60312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70004" y="833351"/>
            <a:ext cx="4234200" cy="11334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70004" y="2084278"/>
            <a:ext cx="4234200" cy="47688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39235" y="675186"/>
            <a:ext cx="9601800" cy="61359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894000" y="-187"/>
            <a:ext cx="6894000" cy="771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00341" y="1849655"/>
            <a:ext cx="6099600" cy="22233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00341" y="4204367"/>
            <a:ext cx="6099600" cy="18525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7448144" y="1086049"/>
            <a:ext cx="5785800" cy="55422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indent="-400050" lvl="0" marL="45720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70004" y="6345492"/>
            <a:ext cx="9045300" cy="9075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0004" y="1728612"/>
            <a:ext cx="12848100" cy="5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1pPr>
            <a:lvl2pPr indent="-36195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2pPr>
            <a:lvl3pPr indent="-36195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3pPr>
            <a:lvl4pPr indent="-36195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4pPr>
            <a:lvl5pPr indent="-36195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5pPr>
            <a:lvl6pPr indent="-36195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6pPr>
            <a:lvl7pPr indent="-36195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7pPr>
            <a:lvl8pPr indent="-36195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8pPr>
            <a:lvl9pPr indent="-36195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 algn="r">
              <a:buNone/>
              <a:defRPr sz="1500">
                <a:solidFill>
                  <a:schemeClr val="dk2"/>
                </a:solidFill>
              </a:defRPr>
            </a:lvl1pPr>
            <a:lvl2pPr lvl="1" algn="r">
              <a:buNone/>
              <a:defRPr sz="1500">
                <a:solidFill>
                  <a:schemeClr val="dk2"/>
                </a:solidFill>
              </a:defRPr>
            </a:lvl2pPr>
            <a:lvl3pPr lvl="2" algn="r">
              <a:buNone/>
              <a:defRPr sz="1500">
                <a:solidFill>
                  <a:schemeClr val="dk2"/>
                </a:solidFill>
              </a:defRPr>
            </a:lvl3pPr>
            <a:lvl4pPr lvl="3" algn="r">
              <a:buNone/>
              <a:defRPr sz="1500">
                <a:solidFill>
                  <a:schemeClr val="dk2"/>
                </a:solidFill>
              </a:defRPr>
            </a:lvl4pPr>
            <a:lvl5pPr lvl="4" algn="r">
              <a:buNone/>
              <a:defRPr sz="1500">
                <a:solidFill>
                  <a:schemeClr val="dk2"/>
                </a:solidFill>
              </a:defRPr>
            </a:lvl5pPr>
            <a:lvl6pPr lvl="5" algn="r">
              <a:buNone/>
              <a:defRPr sz="1500">
                <a:solidFill>
                  <a:schemeClr val="dk2"/>
                </a:solidFill>
              </a:defRPr>
            </a:lvl6pPr>
            <a:lvl7pPr lvl="6" algn="r">
              <a:buNone/>
              <a:defRPr sz="1500">
                <a:solidFill>
                  <a:schemeClr val="dk2"/>
                </a:solidFill>
              </a:defRPr>
            </a:lvl7pPr>
            <a:lvl8pPr lvl="7" algn="r">
              <a:buNone/>
              <a:defRPr sz="1500">
                <a:solidFill>
                  <a:schemeClr val="dk2"/>
                </a:solidFill>
              </a:defRPr>
            </a:lvl8pPr>
            <a:lvl9pPr lvl="8" algn="r">
              <a:buNone/>
              <a:defRPr sz="1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  <a:defRPr b="1" i="0" sz="5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92077" y="2157099"/>
            <a:ext cx="124038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0050" lvl="4" marL="22860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0050" lvl="5" marL="27432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74650" lvl="6" marL="3200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74650" lvl="7" marL="3657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54">
          <p15:clr>
            <a:srgbClr val="EA4335"/>
          </p15:clr>
        </p15:guide>
        <p15:guide id="2" pos="12374">
          <p15:clr>
            <a:srgbClr val="EA4335"/>
          </p15:clr>
        </p15:guide>
        <p15:guide id="3" orient="horz" pos="631">
          <p15:clr>
            <a:srgbClr val="EA4335"/>
          </p15:clr>
        </p15:guide>
        <p15:guide id="4" orient="horz" pos="2038">
          <p15:clr>
            <a:srgbClr val="EA4335"/>
          </p15:clr>
        </p15:guide>
        <p15:guide id="5" orient="horz" pos="6264">
          <p15:clr>
            <a:srgbClr val="EA4335"/>
          </p15:clr>
        </p15:guide>
        <p15:guide id="6" orient="horz" pos="6793">
          <p15:clr>
            <a:srgbClr val="EA4335"/>
          </p15:clr>
        </p15:guide>
        <p15:guide id="7" orient="horz" pos="1558">
          <p15:clr>
            <a:srgbClr val="EA4335"/>
          </p15:clr>
        </p15:guide>
        <p15:guide id="8" pos="6283">
          <p15:clr>
            <a:srgbClr val="EA4335"/>
          </p15:clr>
        </p15:guide>
        <p15:guide id="9" pos="674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idx="4294967295" type="ctrTitle"/>
          </p:nvPr>
        </p:nvSpPr>
        <p:spPr>
          <a:xfrm>
            <a:off x="692077" y="2157099"/>
            <a:ext cx="12403800" cy="27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Montserrat SemiBold"/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describe and classify 2-D shapes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7"/>
          <p:cNvSpPr txBox="1"/>
          <p:nvPr>
            <p:ph idx="4294967295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Mathematics </a:t>
            </a:r>
            <a:endParaRPr/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 Charlton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idx="12" type="sldNum"/>
          </p:nvPr>
        </p:nvSpPr>
        <p:spPr>
          <a:xfrm>
            <a:off x="630567" y="7121004"/>
            <a:ext cx="8142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28"/>
          <p:cNvSpPr/>
          <p:nvPr/>
        </p:nvSpPr>
        <p:spPr>
          <a:xfrm>
            <a:off x="544050" y="203557"/>
            <a:ext cx="130329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832" y="925183"/>
            <a:ext cx="10526053" cy="583327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8"/>
          <p:cNvSpPr txBox="1"/>
          <p:nvPr/>
        </p:nvSpPr>
        <p:spPr>
          <a:xfrm>
            <a:off x="2528196" y="1536857"/>
            <a:ext cx="36054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8"/>
          <p:cNvSpPr txBox="1"/>
          <p:nvPr/>
        </p:nvSpPr>
        <p:spPr>
          <a:xfrm>
            <a:off x="3113411" y="1194737"/>
            <a:ext cx="26685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a triangle 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7757616" y="1194737"/>
            <a:ext cx="40410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not a triangle 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630584" y="7158225"/>
            <a:ext cx="8142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29"/>
          <p:cNvSpPr/>
          <p:nvPr/>
        </p:nvSpPr>
        <p:spPr>
          <a:xfrm>
            <a:off x="544050" y="203557"/>
            <a:ext cx="130329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832" y="925183"/>
            <a:ext cx="10592079" cy="5869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 txBox="1"/>
          <p:nvPr/>
        </p:nvSpPr>
        <p:spPr>
          <a:xfrm>
            <a:off x="2528196" y="1536857"/>
            <a:ext cx="36054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9"/>
          <p:cNvSpPr txBox="1"/>
          <p:nvPr/>
        </p:nvSpPr>
        <p:spPr>
          <a:xfrm>
            <a:off x="3113411" y="1194737"/>
            <a:ext cx="26685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is a triangle 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9"/>
          <p:cNvSpPr txBox="1"/>
          <p:nvPr/>
        </p:nvSpPr>
        <p:spPr>
          <a:xfrm>
            <a:off x="7757616" y="1194737"/>
            <a:ext cx="40410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is not a triangle 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6352" y="2175145"/>
            <a:ext cx="1092930" cy="1060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9736" y="2140005"/>
            <a:ext cx="1251505" cy="66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42029" y="2035850"/>
            <a:ext cx="1189365" cy="120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17470" y="2035850"/>
            <a:ext cx="1251505" cy="50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57629" y="3169924"/>
            <a:ext cx="578610" cy="6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12028" y="4077043"/>
            <a:ext cx="1251505" cy="120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67276" y="2696636"/>
            <a:ext cx="1251505" cy="890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76672" y="3235930"/>
            <a:ext cx="621470" cy="210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484779" y="3246645"/>
            <a:ext cx="632185" cy="1221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