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9e541d28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9e541d28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8.png"/><Relationship Id="rId8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10" Type="http://schemas.openxmlformats.org/officeDocument/2006/relationships/image" Target="../media/image8.png"/><Relationship Id="rId9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1" Type="http://schemas.openxmlformats.org/officeDocument/2006/relationships/image" Target="../media/image22.png"/><Relationship Id="rId10" Type="http://schemas.openxmlformats.org/officeDocument/2006/relationships/image" Target="../media/image20.png"/><Relationship Id="rId12" Type="http://schemas.openxmlformats.org/officeDocument/2006/relationships/image" Target="../media/image21.png"/><Relationship Id="rId9" Type="http://schemas.openxmlformats.org/officeDocument/2006/relationships/image" Target="../media/image19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8.png"/><Relationship Id="rId8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8.png"/><Relationship Id="rId13" Type="http://schemas.openxmlformats.org/officeDocument/2006/relationships/image" Target="../media/image23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5.png"/><Relationship Id="rId9" Type="http://schemas.openxmlformats.org/officeDocument/2006/relationships/image" Target="../media/image5.png"/><Relationship Id="rId14" Type="http://schemas.openxmlformats.org/officeDocument/2006/relationships/image" Target="../media/image24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3" name="Google Shape;33;p7"/>
          <p:cNvSpPr txBox="1"/>
          <p:nvPr>
            <p:ph idx="4294967295" type="subTitle"/>
          </p:nvPr>
        </p:nvSpPr>
        <p:spPr>
          <a:xfrm>
            <a:off x="458975" y="3736738"/>
            <a:ext cx="7539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Davies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B3241"/>
                </a:solidFill>
              </a:rPr>
              <a:t>Please note some slides do have colour font on them</a:t>
            </a:r>
            <a:endParaRPr b="1" sz="14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solidFill>
                <a:srgbClr val="4B3241"/>
              </a:solidFill>
            </a:endParaRPr>
          </a:p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809" r="-79" t="-491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</a:pPr>
            <a:r>
              <a:rPr lang="en-GB"/>
              <a:t>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/>
        </p:nvSpPr>
        <p:spPr>
          <a:xfrm>
            <a:off x="458974" y="924805"/>
            <a:ext cx="3993957" cy="39609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8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Sketch graphs of simple cubic functions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2" name="Google Shape;42;p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" name="Google Shape;43;p8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4" name="Google Shape;44;p8"/>
          <p:cNvCxnSpPr/>
          <p:nvPr/>
        </p:nvCxnSpPr>
        <p:spPr>
          <a:xfrm>
            <a:off x="992981" y="3652488"/>
            <a:ext cx="2943225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" name="Google Shape;45;p8"/>
          <p:cNvCxnSpPr/>
          <p:nvPr/>
        </p:nvCxnSpPr>
        <p:spPr>
          <a:xfrm rot="10800000">
            <a:off x="2350294" y="2795239"/>
            <a:ext cx="0" cy="16763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" name="Google Shape;46;p8"/>
          <p:cNvSpPr txBox="1"/>
          <p:nvPr/>
        </p:nvSpPr>
        <p:spPr>
          <a:xfrm>
            <a:off x="4733925" y="924805"/>
            <a:ext cx="3993957" cy="396095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7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47" name="Google Shape;47;p8"/>
          <p:cNvCxnSpPr/>
          <p:nvPr/>
        </p:nvCxnSpPr>
        <p:spPr>
          <a:xfrm>
            <a:off x="5267932" y="3637620"/>
            <a:ext cx="2943225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" name="Google Shape;48;p8"/>
          <p:cNvCxnSpPr/>
          <p:nvPr/>
        </p:nvCxnSpPr>
        <p:spPr>
          <a:xfrm rot="10800000">
            <a:off x="6625245" y="2780371"/>
            <a:ext cx="0" cy="16763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9" name="Google Shape;49;p8"/>
          <p:cNvSpPr txBox="1"/>
          <p:nvPr/>
        </p:nvSpPr>
        <p:spPr>
          <a:xfrm>
            <a:off x="3773800" y="3629554"/>
            <a:ext cx="328612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0" name="Google Shape;50;p8"/>
          <p:cNvSpPr txBox="1"/>
          <p:nvPr/>
        </p:nvSpPr>
        <p:spPr>
          <a:xfrm>
            <a:off x="2091090" y="2675088"/>
            <a:ext cx="328612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833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1" name="Google Shape;51;p8"/>
          <p:cNvSpPr txBox="1"/>
          <p:nvPr/>
        </p:nvSpPr>
        <p:spPr>
          <a:xfrm>
            <a:off x="8046851" y="3614686"/>
            <a:ext cx="328612" cy="3077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" name="Google Shape;52;p8"/>
          <p:cNvSpPr txBox="1"/>
          <p:nvPr/>
        </p:nvSpPr>
        <p:spPr>
          <a:xfrm>
            <a:off x="6364141" y="2660220"/>
            <a:ext cx="328612" cy="3077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833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/>
        </p:nvSpPr>
        <p:spPr>
          <a:xfrm>
            <a:off x="458974" y="924805"/>
            <a:ext cx="3993957" cy="39609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8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" name="Google Shape;58;p9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Sketch graphs of simple cubic functions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9" name="Google Shape;59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" name="Google Shape;60;p9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1" name="Google Shape;61;p9"/>
          <p:cNvCxnSpPr/>
          <p:nvPr/>
        </p:nvCxnSpPr>
        <p:spPr>
          <a:xfrm>
            <a:off x="992981" y="3630186"/>
            <a:ext cx="2943225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2" name="Google Shape;62;p9"/>
          <p:cNvCxnSpPr/>
          <p:nvPr/>
        </p:nvCxnSpPr>
        <p:spPr>
          <a:xfrm rot="10800000">
            <a:off x="2350294" y="2772937"/>
            <a:ext cx="0" cy="16763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3" name="Google Shape;63;p9"/>
          <p:cNvSpPr txBox="1"/>
          <p:nvPr/>
        </p:nvSpPr>
        <p:spPr>
          <a:xfrm>
            <a:off x="4733925" y="924805"/>
            <a:ext cx="3993957" cy="396095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74" r="0" t="-16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3773800" y="3607252"/>
            <a:ext cx="328612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091090" y="2652786"/>
            <a:ext cx="328612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99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66" name="Google Shape;66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41344" y="1542859"/>
            <a:ext cx="2512747" cy="150764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 txBox="1"/>
          <p:nvPr/>
        </p:nvSpPr>
        <p:spPr>
          <a:xfrm>
            <a:off x="5945699" y="2625388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(0, -18)</a:t>
            </a:r>
            <a:endParaRPr/>
          </a:p>
        </p:txBody>
      </p:sp>
      <p:sp>
        <p:nvSpPr>
          <p:cNvPr id="68" name="Google Shape;68;p9"/>
          <p:cNvSpPr txBox="1"/>
          <p:nvPr/>
        </p:nvSpPr>
        <p:spPr>
          <a:xfrm>
            <a:off x="5253286" y="2043968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(-3, 0)</a:t>
            </a:r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5904728" y="2047696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(-2, 0)</a:t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7002718" y="2243335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(3, 0)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7489785" y="2178342"/>
            <a:ext cx="328612" cy="26161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6344251" y="1423402"/>
            <a:ext cx="328612" cy="26161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73" name="Google Shape;73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41344" y="3050507"/>
            <a:ext cx="2512747" cy="150764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 txBox="1"/>
          <p:nvPr/>
        </p:nvSpPr>
        <p:spPr>
          <a:xfrm>
            <a:off x="6456519" y="3473984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(0,4)</a:t>
            </a:r>
            <a:endParaRPr/>
          </a:p>
        </p:txBody>
      </p:sp>
      <p:sp>
        <p:nvSpPr>
          <p:cNvPr id="75" name="Google Shape;75;p9"/>
          <p:cNvSpPr txBox="1"/>
          <p:nvPr/>
        </p:nvSpPr>
        <p:spPr>
          <a:xfrm>
            <a:off x="5387892" y="3776319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(-4,0)</a:t>
            </a:r>
            <a:endParaRPr/>
          </a:p>
        </p:txBody>
      </p:sp>
      <p:sp>
        <p:nvSpPr>
          <p:cNvPr id="76" name="Google Shape;76;p9"/>
          <p:cNvSpPr txBox="1"/>
          <p:nvPr/>
        </p:nvSpPr>
        <p:spPr>
          <a:xfrm>
            <a:off x="6545727" y="3768885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(1, 0)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2" name="Google Shape;82;p1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" name="Google Shape;83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/>
        </p:nvSpPr>
        <p:spPr>
          <a:xfrm>
            <a:off x="458974" y="924805"/>
            <a:ext cx="3993957" cy="39609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8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9" name="Google Shape;89;p11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Sketch graphs of simple cubic functions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1" name="Google Shape;91;p11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92" name="Google Shape;92;p11"/>
          <p:cNvCxnSpPr/>
          <p:nvPr/>
        </p:nvCxnSpPr>
        <p:spPr>
          <a:xfrm>
            <a:off x="992981" y="3652488"/>
            <a:ext cx="2943225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3" name="Google Shape;93;p11"/>
          <p:cNvCxnSpPr/>
          <p:nvPr/>
        </p:nvCxnSpPr>
        <p:spPr>
          <a:xfrm rot="10800000">
            <a:off x="2350294" y="2795239"/>
            <a:ext cx="0" cy="16763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4" name="Google Shape;94;p11"/>
          <p:cNvSpPr txBox="1"/>
          <p:nvPr/>
        </p:nvSpPr>
        <p:spPr>
          <a:xfrm>
            <a:off x="4733925" y="924805"/>
            <a:ext cx="3993957" cy="396095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7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95" name="Google Shape;95;p11"/>
          <p:cNvCxnSpPr/>
          <p:nvPr/>
        </p:nvCxnSpPr>
        <p:spPr>
          <a:xfrm>
            <a:off x="5267932" y="3637620"/>
            <a:ext cx="2943225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6" name="Google Shape;96;p11"/>
          <p:cNvCxnSpPr/>
          <p:nvPr/>
        </p:nvCxnSpPr>
        <p:spPr>
          <a:xfrm rot="10800000">
            <a:off x="6625245" y="2780371"/>
            <a:ext cx="0" cy="16763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7" name="Google Shape;97;p11"/>
          <p:cNvSpPr txBox="1"/>
          <p:nvPr/>
        </p:nvSpPr>
        <p:spPr>
          <a:xfrm>
            <a:off x="3773800" y="3629554"/>
            <a:ext cx="328612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8" name="Google Shape;98;p11"/>
          <p:cNvSpPr txBox="1"/>
          <p:nvPr/>
        </p:nvSpPr>
        <p:spPr>
          <a:xfrm>
            <a:off x="2091090" y="2675088"/>
            <a:ext cx="328612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833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9" name="Google Shape;99;p11"/>
          <p:cNvSpPr txBox="1"/>
          <p:nvPr/>
        </p:nvSpPr>
        <p:spPr>
          <a:xfrm>
            <a:off x="8046851" y="3614686"/>
            <a:ext cx="328612" cy="3077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0" name="Google Shape;100;p11"/>
          <p:cNvSpPr txBox="1"/>
          <p:nvPr/>
        </p:nvSpPr>
        <p:spPr>
          <a:xfrm>
            <a:off x="6364141" y="2660220"/>
            <a:ext cx="328612" cy="3077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833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1" name="Google Shape;101;p11"/>
          <p:cNvSpPr/>
          <p:nvPr/>
        </p:nvSpPr>
        <p:spPr>
          <a:xfrm>
            <a:off x="1216179" y="2743200"/>
            <a:ext cx="1893094" cy="1685925"/>
          </a:xfrm>
          <a:custGeom>
            <a:rect b="b" l="l" r="r" t="t"/>
            <a:pathLst>
              <a:path extrusionOk="0" h="1685925" w="1893094">
                <a:moveTo>
                  <a:pt x="0" y="1685925"/>
                </a:moveTo>
                <a:cubicBezTo>
                  <a:pt x="92869" y="1369219"/>
                  <a:pt x="185738" y="1052513"/>
                  <a:pt x="271463" y="864394"/>
                </a:cubicBezTo>
                <a:cubicBezTo>
                  <a:pt x="357188" y="676275"/>
                  <a:pt x="432197" y="559594"/>
                  <a:pt x="514350" y="557213"/>
                </a:cubicBezTo>
                <a:cubicBezTo>
                  <a:pt x="596503" y="554832"/>
                  <a:pt x="656034" y="688181"/>
                  <a:pt x="764381" y="850106"/>
                </a:cubicBezTo>
                <a:cubicBezTo>
                  <a:pt x="872728" y="1012031"/>
                  <a:pt x="1033462" y="1528763"/>
                  <a:pt x="1164431" y="1528763"/>
                </a:cubicBezTo>
                <a:cubicBezTo>
                  <a:pt x="1295400" y="1528763"/>
                  <a:pt x="1428750" y="1104900"/>
                  <a:pt x="1550194" y="850106"/>
                </a:cubicBezTo>
                <a:cubicBezTo>
                  <a:pt x="1671638" y="595312"/>
                  <a:pt x="1782366" y="297656"/>
                  <a:pt x="1893094" y="0"/>
                </a:cubicBezTo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1"/>
          <p:cNvSpPr txBox="1"/>
          <p:nvPr/>
        </p:nvSpPr>
        <p:spPr>
          <a:xfrm>
            <a:off x="2308482" y="4226829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(0,-8)</a:t>
            </a:r>
            <a:endParaRPr/>
          </a:p>
        </p:txBody>
      </p:sp>
      <p:sp>
        <p:nvSpPr>
          <p:cNvPr id="103" name="Google Shape;103;p11"/>
          <p:cNvSpPr txBox="1"/>
          <p:nvPr/>
        </p:nvSpPr>
        <p:spPr>
          <a:xfrm>
            <a:off x="917338" y="3614686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(-4,0)</a:t>
            </a:r>
            <a:endParaRPr/>
          </a:p>
        </p:txBody>
      </p:sp>
      <p:sp>
        <p:nvSpPr>
          <p:cNvPr id="104" name="Google Shape;104;p11"/>
          <p:cNvSpPr txBox="1"/>
          <p:nvPr/>
        </p:nvSpPr>
        <p:spPr>
          <a:xfrm>
            <a:off x="1608403" y="3625063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(-1,0)</a:t>
            </a:r>
            <a:endParaRPr/>
          </a:p>
        </p:txBody>
      </p:sp>
      <p:sp>
        <p:nvSpPr>
          <p:cNvPr id="105" name="Google Shape;105;p11"/>
          <p:cNvSpPr txBox="1"/>
          <p:nvPr/>
        </p:nvSpPr>
        <p:spPr>
          <a:xfrm>
            <a:off x="690693" y="1556453"/>
            <a:ext cx="2435863" cy="30777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6664" l="0" r="0" t="-41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" name="Google Shape;106;p11"/>
          <p:cNvSpPr txBox="1"/>
          <p:nvPr/>
        </p:nvSpPr>
        <p:spPr>
          <a:xfrm>
            <a:off x="2619925" y="3623095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(2,0)</a:t>
            </a:r>
            <a:endParaRPr/>
          </a:p>
        </p:txBody>
      </p:sp>
      <p:sp>
        <p:nvSpPr>
          <p:cNvPr id="107" name="Google Shape;107;p11"/>
          <p:cNvSpPr txBox="1"/>
          <p:nvPr/>
        </p:nvSpPr>
        <p:spPr>
          <a:xfrm>
            <a:off x="691494" y="2156999"/>
            <a:ext cx="1563902" cy="30777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0832" l="0" r="0" t="-41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8" name="Google Shape;108;p11"/>
          <p:cNvSpPr/>
          <p:nvPr/>
        </p:nvSpPr>
        <p:spPr>
          <a:xfrm>
            <a:off x="6072264" y="2606094"/>
            <a:ext cx="1893094" cy="1685925"/>
          </a:xfrm>
          <a:custGeom>
            <a:rect b="b" l="l" r="r" t="t"/>
            <a:pathLst>
              <a:path extrusionOk="0" h="1685925" w="1893094">
                <a:moveTo>
                  <a:pt x="0" y="1685925"/>
                </a:moveTo>
                <a:cubicBezTo>
                  <a:pt x="92869" y="1369219"/>
                  <a:pt x="185738" y="1052513"/>
                  <a:pt x="271463" y="864394"/>
                </a:cubicBezTo>
                <a:cubicBezTo>
                  <a:pt x="357188" y="676275"/>
                  <a:pt x="432197" y="559594"/>
                  <a:pt x="514350" y="557213"/>
                </a:cubicBezTo>
                <a:cubicBezTo>
                  <a:pt x="596503" y="554832"/>
                  <a:pt x="656034" y="688181"/>
                  <a:pt x="764381" y="850106"/>
                </a:cubicBezTo>
                <a:cubicBezTo>
                  <a:pt x="872728" y="1012031"/>
                  <a:pt x="1033462" y="1528763"/>
                  <a:pt x="1164431" y="1528763"/>
                </a:cubicBezTo>
                <a:cubicBezTo>
                  <a:pt x="1295400" y="1528763"/>
                  <a:pt x="1428750" y="1104900"/>
                  <a:pt x="1550194" y="850106"/>
                </a:cubicBezTo>
                <a:cubicBezTo>
                  <a:pt x="1671638" y="595312"/>
                  <a:pt x="1782366" y="297656"/>
                  <a:pt x="1893094" y="0"/>
                </a:cubicBezTo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1"/>
          <p:cNvSpPr txBox="1"/>
          <p:nvPr/>
        </p:nvSpPr>
        <p:spPr>
          <a:xfrm>
            <a:off x="6179964" y="2931633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(0,6)</a:t>
            </a:r>
            <a:endParaRPr/>
          </a:p>
        </p:txBody>
      </p:sp>
      <p:sp>
        <p:nvSpPr>
          <p:cNvPr id="110" name="Google Shape;110;p11"/>
          <p:cNvSpPr txBox="1"/>
          <p:nvPr/>
        </p:nvSpPr>
        <p:spPr>
          <a:xfrm>
            <a:off x="5730514" y="3629554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(-2,0)</a:t>
            </a:r>
            <a:endParaRPr/>
          </a:p>
        </p:txBody>
      </p:sp>
      <p:sp>
        <p:nvSpPr>
          <p:cNvPr id="111" name="Google Shape;111;p11"/>
          <p:cNvSpPr txBox="1"/>
          <p:nvPr/>
        </p:nvSpPr>
        <p:spPr>
          <a:xfrm>
            <a:off x="6580014" y="3601163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(1,0)</a:t>
            </a:r>
            <a:endParaRPr/>
          </a:p>
        </p:txBody>
      </p:sp>
      <p:sp>
        <p:nvSpPr>
          <p:cNvPr id="112" name="Google Shape;112;p11"/>
          <p:cNvSpPr txBox="1"/>
          <p:nvPr/>
        </p:nvSpPr>
        <p:spPr>
          <a:xfrm>
            <a:off x="7450424" y="3619353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(3,0)</a:t>
            </a:r>
            <a:endParaRPr/>
          </a:p>
        </p:txBody>
      </p:sp>
      <p:sp>
        <p:nvSpPr>
          <p:cNvPr id="113" name="Google Shape;113;p11"/>
          <p:cNvSpPr txBox="1"/>
          <p:nvPr/>
        </p:nvSpPr>
        <p:spPr>
          <a:xfrm>
            <a:off x="4944251" y="1563914"/>
            <a:ext cx="2435863" cy="30777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16664" l="0" r="0" t="-41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4" name="Google Shape;114;p11"/>
          <p:cNvSpPr txBox="1"/>
          <p:nvPr/>
        </p:nvSpPr>
        <p:spPr>
          <a:xfrm>
            <a:off x="4945052" y="2164460"/>
            <a:ext cx="1563902" cy="30777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16664" l="0" r="0" t="-41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 txBox="1"/>
          <p:nvPr/>
        </p:nvSpPr>
        <p:spPr>
          <a:xfrm>
            <a:off x="458974" y="924805"/>
            <a:ext cx="3993957" cy="39609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8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0" name="Google Shape;120;p12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Sketch graphs of simple cubic functions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1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2" name="Google Shape;122;p12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23" name="Google Shape;123;p12"/>
          <p:cNvCxnSpPr/>
          <p:nvPr/>
        </p:nvCxnSpPr>
        <p:spPr>
          <a:xfrm>
            <a:off x="992981" y="3630186"/>
            <a:ext cx="2943225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4" name="Google Shape;124;p12"/>
          <p:cNvCxnSpPr/>
          <p:nvPr/>
        </p:nvCxnSpPr>
        <p:spPr>
          <a:xfrm rot="10800000">
            <a:off x="2350294" y="2772937"/>
            <a:ext cx="0" cy="16763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5" name="Google Shape;125;p12"/>
          <p:cNvSpPr txBox="1"/>
          <p:nvPr/>
        </p:nvSpPr>
        <p:spPr>
          <a:xfrm>
            <a:off x="4733925" y="924805"/>
            <a:ext cx="3993957" cy="396095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74" r="0" t="-16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6" name="Google Shape;126;p12"/>
          <p:cNvSpPr txBox="1"/>
          <p:nvPr/>
        </p:nvSpPr>
        <p:spPr>
          <a:xfrm>
            <a:off x="3773800" y="3607252"/>
            <a:ext cx="328612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7" name="Google Shape;127;p12"/>
          <p:cNvSpPr txBox="1"/>
          <p:nvPr/>
        </p:nvSpPr>
        <p:spPr>
          <a:xfrm>
            <a:off x="2091090" y="2652786"/>
            <a:ext cx="328612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99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28" name="Google Shape;128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41344" y="1542859"/>
            <a:ext cx="2512747" cy="150764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2"/>
          <p:cNvSpPr txBox="1"/>
          <p:nvPr/>
        </p:nvSpPr>
        <p:spPr>
          <a:xfrm>
            <a:off x="5945699" y="2625388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(0, -18)</a:t>
            </a:r>
            <a:endParaRPr/>
          </a:p>
        </p:txBody>
      </p:sp>
      <p:sp>
        <p:nvSpPr>
          <p:cNvPr id="130" name="Google Shape;130;p12"/>
          <p:cNvSpPr txBox="1"/>
          <p:nvPr/>
        </p:nvSpPr>
        <p:spPr>
          <a:xfrm>
            <a:off x="5253286" y="2043968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(-3, 0)</a:t>
            </a:r>
            <a:endParaRPr/>
          </a:p>
        </p:txBody>
      </p:sp>
      <p:sp>
        <p:nvSpPr>
          <p:cNvPr id="131" name="Google Shape;131;p12"/>
          <p:cNvSpPr txBox="1"/>
          <p:nvPr/>
        </p:nvSpPr>
        <p:spPr>
          <a:xfrm>
            <a:off x="5904728" y="2047696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(-2, 0)</a:t>
            </a:r>
            <a:endParaRPr/>
          </a:p>
        </p:txBody>
      </p:sp>
      <p:sp>
        <p:nvSpPr>
          <p:cNvPr id="132" name="Google Shape;132;p12"/>
          <p:cNvSpPr txBox="1"/>
          <p:nvPr/>
        </p:nvSpPr>
        <p:spPr>
          <a:xfrm>
            <a:off x="7002718" y="2243335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(3, 0)</a:t>
            </a:r>
            <a:endParaRPr/>
          </a:p>
        </p:txBody>
      </p:sp>
      <p:sp>
        <p:nvSpPr>
          <p:cNvPr id="133" name="Google Shape;133;p12"/>
          <p:cNvSpPr txBox="1"/>
          <p:nvPr/>
        </p:nvSpPr>
        <p:spPr>
          <a:xfrm>
            <a:off x="7489785" y="2178342"/>
            <a:ext cx="328612" cy="26161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4" name="Google Shape;134;p12"/>
          <p:cNvSpPr txBox="1"/>
          <p:nvPr/>
        </p:nvSpPr>
        <p:spPr>
          <a:xfrm>
            <a:off x="6344251" y="1423402"/>
            <a:ext cx="328612" cy="26161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35" name="Google Shape;135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41344" y="3050507"/>
            <a:ext cx="2512747" cy="150764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2"/>
          <p:cNvSpPr txBox="1"/>
          <p:nvPr/>
        </p:nvSpPr>
        <p:spPr>
          <a:xfrm>
            <a:off x="6456519" y="3473984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(0,4)</a:t>
            </a:r>
            <a:endParaRPr/>
          </a:p>
        </p:txBody>
      </p:sp>
      <p:sp>
        <p:nvSpPr>
          <p:cNvPr id="137" name="Google Shape;137;p12"/>
          <p:cNvSpPr txBox="1"/>
          <p:nvPr/>
        </p:nvSpPr>
        <p:spPr>
          <a:xfrm>
            <a:off x="5387892" y="3776319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(-4,0)</a:t>
            </a:r>
            <a:endParaRPr/>
          </a:p>
        </p:txBody>
      </p:sp>
      <p:sp>
        <p:nvSpPr>
          <p:cNvPr id="138" name="Google Shape;138;p12"/>
          <p:cNvSpPr txBox="1"/>
          <p:nvPr/>
        </p:nvSpPr>
        <p:spPr>
          <a:xfrm>
            <a:off x="6545727" y="3768885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(1, 0)</a:t>
            </a:r>
            <a:endParaRPr/>
          </a:p>
        </p:txBody>
      </p:sp>
      <p:sp>
        <p:nvSpPr>
          <p:cNvPr id="139" name="Google Shape;139;p12"/>
          <p:cNvSpPr txBox="1"/>
          <p:nvPr/>
        </p:nvSpPr>
        <p:spPr>
          <a:xfrm>
            <a:off x="690693" y="1556453"/>
            <a:ext cx="2435863" cy="30777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16664" l="0" r="0" t="-41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0" name="Google Shape;140;p12"/>
          <p:cNvSpPr txBox="1"/>
          <p:nvPr/>
        </p:nvSpPr>
        <p:spPr>
          <a:xfrm>
            <a:off x="691494" y="2156999"/>
            <a:ext cx="1563902" cy="30777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20832" l="0" r="0" t="-41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1" name="Google Shape;141;p12"/>
          <p:cNvSpPr/>
          <p:nvPr/>
        </p:nvSpPr>
        <p:spPr>
          <a:xfrm>
            <a:off x="1128713" y="2773517"/>
            <a:ext cx="1857375" cy="1600221"/>
          </a:xfrm>
          <a:custGeom>
            <a:rect b="b" l="l" r="r" t="t"/>
            <a:pathLst>
              <a:path extrusionOk="0" h="1600221" w="1857375">
                <a:moveTo>
                  <a:pt x="0" y="1564481"/>
                </a:moveTo>
                <a:cubicBezTo>
                  <a:pt x="152995" y="1211460"/>
                  <a:pt x="305991" y="858440"/>
                  <a:pt x="507206" y="864393"/>
                </a:cubicBezTo>
                <a:cubicBezTo>
                  <a:pt x="708421" y="870346"/>
                  <a:pt x="1027509" y="1596628"/>
                  <a:pt x="1207293" y="1600200"/>
                </a:cubicBezTo>
                <a:cubicBezTo>
                  <a:pt x="1387077" y="1603772"/>
                  <a:pt x="1477565" y="1152525"/>
                  <a:pt x="1585912" y="885825"/>
                </a:cubicBezTo>
                <a:cubicBezTo>
                  <a:pt x="1694259" y="619125"/>
                  <a:pt x="1775817" y="309562"/>
                  <a:pt x="1857375" y="0"/>
                </a:cubicBezTo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2"/>
          <p:cNvSpPr txBox="1"/>
          <p:nvPr/>
        </p:nvSpPr>
        <p:spPr>
          <a:xfrm>
            <a:off x="2255396" y="4325971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(0,-18)</a:t>
            </a:r>
            <a:endParaRPr/>
          </a:p>
        </p:txBody>
      </p:sp>
      <p:sp>
        <p:nvSpPr>
          <p:cNvPr id="143" name="Google Shape;143;p12"/>
          <p:cNvSpPr txBox="1"/>
          <p:nvPr/>
        </p:nvSpPr>
        <p:spPr>
          <a:xfrm>
            <a:off x="1321000" y="3366412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(-3, 0)</a:t>
            </a:r>
            <a:endParaRPr/>
          </a:p>
        </p:txBody>
      </p:sp>
      <p:sp>
        <p:nvSpPr>
          <p:cNvPr id="144" name="Google Shape;144;p12"/>
          <p:cNvSpPr txBox="1"/>
          <p:nvPr/>
        </p:nvSpPr>
        <p:spPr>
          <a:xfrm>
            <a:off x="2655446" y="3605903"/>
            <a:ext cx="8001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(2,0)</a:t>
            </a:r>
            <a:endParaRPr/>
          </a:p>
        </p:txBody>
      </p:sp>
      <p:sp>
        <p:nvSpPr>
          <p:cNvPr id="145" name="Google Shape;145;p12"/>
          <p:cNvSpPr txBox="1"/>
          <p:nvPr/>
        </p:nvSpPr>
        <p:spPr>
          <a:xfrm>
            <a:off x="6673311" y="4179528"/>
            <a:ext cx="2011902" cy="276999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1428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6" name="Google Shape;146;p12"/>
          <p:cNvSpPr txBox="1"/>
          <p:nvPr/>
        </p:nvSpPr>
        <p:spPr>
          <a:xfrm>
            <a:off x="6790486" y="2720566"/>
            <a:ext cx="2344815" cy="276999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909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