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c3494815_2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3c3494815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880c8c6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880c8c6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3c3494815_2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3c3494815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880c8c62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880c8c62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9608bf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99608bf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  <p:sp>
        <p:nvSpPr>
          <p:cNvPr id="112" name="Google Shape;112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subTitle"/>
          </p:nvPr>
        </p:nvSpPr>
        <p:spPr>
          <a:xfrm>
            <a:off x="5555725" y="29520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4" type="subTitle"/>
          </p:nvPr>
        </p:nvSpPr>
        <p:spPr>
          <a:xfrm>
            <a:off x="458975" y="29520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458975" y="35839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6" type="subTitle"/>
          </p:nvPr>
        </p:nvSpPr>
        <p:spPr>
          <a:xfrm>
            <a:off x="5555725" y="34585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2" name="Google Shape;122;p21"/>
          <p:cNvSpPr txBox="1"/>
          <p:nvPr>
            <p:ph idx="7" type="subTitle"/>
          </p:nvPr>
        </p:nvSpPr>
        <p:spPr>
          <a:xfrm>
            <a:off x="5555725" y="39650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Are elections truly fair?</a:t>
            </a:r>
            <a:r>
              <a:rPr lang="en-GB"/>
              <a:t>  </a:t>
            </a:r>
            <a:endParaRPr/>
          </a:p>
        </p:txBody>
      </p:sp>
      <p:sp>
        <p:nvSpPr>
          <p:cNvPr id="152" name="Google Shape;152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Citizenship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Elmi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28"/>
          <p:cNvSpPr txBox="1"/>
          <p:nvPr>
            <p:ph type="title"/>
          </p:nvPr>
        </p:nvSpPr>
        <p:spPr>
          <a:xfrm>
            <a:off x="458975" y="1719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Glossary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296700" y="559475"/>
            <a:ext cx="4010400" cy="35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Elections-</a:t>
            </a:r>
            <a:r>
              <a:rPr lang="en-GB" sz="1500"/>
              <a:t> A formal group decision-making process by which a population chooses an individual to hold public office.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Legitimacy</a:t>
            </a:r>
            <a:r>
              <a:rPr lang="en-GB" sz="1500"/>
              <a:t> - In politics it means the right and acceptance of an authority.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Representation- </a:t>
            </a:r>
            <a:r>
              <a:rPr lang="en-GB" sz="1500"/>
              <a:t>The act of doing something on behalf of others.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Constituency-</a:t>
            </a:r>
            <a:r>
              <a:rPr lang="en-GB" sz="1500"/>
              <a:t> An area whose voters elect a representative to a legislative body.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Constituent</a:t>
            </a:r>
            <a:r>
              <a:rPr lang="en-GB" sz="1500"/>
              <a:t> - A constituent is a voting member of a community or organisation.</a:t>
            </a:r>
            <a:endParaRPr sz="15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4559225" y="171950"/>
            <a:ext cx="427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Candidate 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A political candidate is someone who stands for election to a political office.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Plurality-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number of votes cast for a candidate who receives more than any other but does not receive an absolute majority.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‘Safe seats’-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parliamentary seat that is likely to be retained with a large majority in an election.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Proportional representation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An electoral system in which parties gain seats in proportion to the number of votes cast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them.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First past the post- 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electoral system in which a candidate or party is selected by gaining the most votes.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5"/>
            <a:ext cx="5946076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93525" y="37775"/>
            <a:ext cx="5537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see, I think, I wonder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650" y="499050"/>
            <a:ext cx="3113175" cy="28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657600" y="931925"/>
            <a:ext cx="7828800" cy="35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Use the text in the previous slides to try and answer these questions in full sentences (try to use the wording of the question in your answer). A possible sentence starter for the first one is done for you.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 sz="1600">
                <a:solidFill>
                  <a:srgbClr val="000000"/>
                </a:solidFill>
              </a:rPr>
              <a:t>What is the role of elections in a democracy? </a:t>
            </a:r>
            <a:r>
              <a:rPr i="1" lang="en-GB" sz="1600">
                <a:solidFill>
                  <a:srgbClr val="000000"/>
                </a:solidFill>
              </a:rPr>
              <a:t>The role of elections in a democracy is to...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 sz="1600">
                <a:solidFill>
                  <a:srgbClr val="000000"/>
                </a:solidFill>
              </a:rPr>
              <a:t>Explain the first past the post system.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 sz="1600">
                <a:solidFill>
                  <a:srgbClr val="000000"/>
                </a:solidFill>
              </a:rPr>
              <a:t>Explain two criticisms that can be made of the first-past-the-post system.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 sz="1600">
                <a:solidFill>
                  <a:srgbClr val="000000"/>
                </a:solidFill>
              </a:rPr>
              <a:t>Explain one way a proportional representational system could be seen as fairer than the first past the post system.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693750" y="445025"/>
            <a:ext cx="8226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Task: c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omprehension questions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825675" y="1197850"/>
            <a:ext cx="73227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Find out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One example of a country that uses PR and one that uses FPTP.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Examples of parliaments/assemblies in the UK which use PR.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The view on PR of the following UK political parties.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Conservatives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Labour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Green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Liberal Democrats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Scottish National Party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715750" y="201575"/>
            <a:ext cx="8226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Take away task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