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d4c406ad_1_2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8dd4c406ad_1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d4c406ad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8dd4c406a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d4c406ad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dd4c406ad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d4c406ad_1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8dd4c406ad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d4c406ad_1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8dd4c406ad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d4c406ad_1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8dd4c406ad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d4c406ad_1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8dd4c406ad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d4c406ad_1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d4c406ad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d4c406ad_1_1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dd4c406ad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dd4c406ad_1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8dd4c406ad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Element synthesis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Students’ </a:t>
            </a:r>
            <a:r>
              <a:rPr lang="en-GB">
                <a:solidFill>
                  <a:srgbClr val="4B3241"/>
                </a:solidFill>
              </a:rPr>
              <a:t>downloadable</a:t>
            </a:r>
            <a:r>
              <a:rPr lang="en-GB">
                <a:solidFill>
                  <a:srgbClr val="4B3241"/>
                </a:solidFill>
              </a:rPr>
              <a:t> resources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Physics - Key Stage 4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Space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C White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698700" y="688675"/>
            <a:ext cx="16890600" cy="81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EXAM STYLE QUESTIONS - SOLUTIONS - PART ONE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100"/>
              <a:buFont typeface="Montserrat"/>
              <a:buAutoNum type="arabicParenBoth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Choose words from the list below to complete the sentences.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FISSION		FUSION		HYDROGEN		HELIUM		CARBON		STARS	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BLACK HOLES  		NEUTRON STARS		NEBULAE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The early universe only contained the element 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HYDROGEN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. At this point in the past, stars had not formed, so the element 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HELIUM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could not have been formed in 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STARS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by the process of 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FUSION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. (4 marks)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100"/>
              <a:buFont typeface="Montserrat"/>
              <a:buAutoNum type="arabicParenBoth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Explain the differences between: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2459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lphaLcParenBoth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a protostar 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COOLER/LOW TEMP (1) /NO FUSION (1)</a:t>
            </a:r>
            <a:r>
              <a:rPr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and a main sequence star 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FUSION/EMITS HIGHER ENERGY RADIATION - distinction must be clear</a:t>
            </a:r>
            <a:endParaRPr b="1" sz="1100">
              <a:solidFill>
                <a:schemeClr val="accent5"/>
              </a:solidFill>
            </a:endParaRPr>
          </a:p>
          <a:p>
            <a:pPr indent="2459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Montserrat"/>
              <a:buAutoNum type="alphaLcParenBoth"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Fusion in a red giant 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fuses He (1) to make elements up to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Fe (1)/RADIATION LESS ENERGETIC (1) 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and fusion in a main sequence star 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fuses</a:t>
            </a:r>
            <a:r>
              <a:rPr b="1" lang="en-GB" sz="3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H (1) to make He (1) /RADIATION MORE ENERGETIC (1) owtte</a:t>
            </a: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698700" y="688675"/>
            <a:ext cx="16890600" cy="81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EXAM STYLE QUESTIONS - PART TWO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(3) A student argued that in order for the main sequence period of a star’s life to end, the helium in the star needed to run out. </a:t>
            </a:r>
            <a:endParaRPr b="1" sz="2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900"/>
              <a:buFont typeface="Montserrat"/>
              <a:buAutoNum type="alphaLcParenBoth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Explain whether the student is correct or not. </a:t>
            </a:r>
            <a:r>
              <a:rPr b="1" lang="en-GB" sz="2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Not correct (1) /hydrogen fusion decreases as hydrogen starts to deplete NOT helium (1)</a:t>
            </a:r>
            <a:endParaRPr b="1" sz="2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A scientist theorised that some very ancient planets that were the first to form after the first stars died, would not be made up of a diverse range of chemical compounds.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900"/>
              <a:buFont typeface="Montserrat"/>
              <a:buAutoNum type="alphaLcParenBoth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Explain why this could be true. </a:t>
            </a:r>
            <a:r>
              <a:rPr b="1" lang="en-GB" sz="2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2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ome planets may be made from matter left over ONLY from the first smaller stars (1) /no nuclei larger than iron produced (1) /less variety of elements, fewer compounds (1)</a:t>
            </a:r>
            <a:endParaRPr b="1" sz="2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Gold can be found in mines on Earth.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(c)What does this suggest about the origin of the matter that made the Earth? </a:t>
            </a:r>
            <a:r>
              <a:rPr b="1" lang="en-GB" sz="2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Earth must be made from matter left over from supernova explosions (in the past) (1) as these are events that can synthesise heavy elements such as gold (1)</a:t>
            </a:r>
            <a:endParaRPr b="1" sz="2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914400" y="2863400"/>
            <a:ext cx="136413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 slides from video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599283" y="293175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1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698700" y="1754250"/>
            <a:ext cx="16890600" cy="5411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these questions.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arenBoth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most abundant element in the universe?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arenBoth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element is made in the core of a main sequence star?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arenBoth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process called when small nuclei join to make larger nuclei?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arenBoth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largest nucleus that is able to be made inside the core of a red giant?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arenBoth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Approximately how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many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(to the nearest 10) naturally occurring elements are there?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arenBoth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 the two possibilities for the end of the life cycle of a star much more massive than our Sun.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624208" y="57790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</a:t>
            </a: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task 2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805875" y="2075725"/>
            <a:ext cx="16890600" cy="6594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 these questions.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arenBoth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why a supernova is a likely reason why elements are distributed throughout space.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arenBoth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student asked his teacher if the Sun would one day become a black hole. State the likely ending of the Sun’s life and explain why the Sun could not become a black hole. 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Montserrat"/>
              <a:buAutoNum type="arabicParenBoth"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element helium was discovered in the Sun before it was found here on Earth. Suggest and explain where 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(a) the helium in the Sun originated and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(b) the helium on the Earth originated.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698700" y="688675"/>
            <a:ext cx="16890600" cy="81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EXAM STYLE QUESTIONS - PART ONE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400"/>
              <a:buFont typeface="Montserrat"/>
              <a:buAutoNum type="arabicParenBoth"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Choose words from the list below to complete the sentences.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FISSION		FUSION		HYDROGEN		HELIUM		CARBON		STARS	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BLACK HOLES  		NEUTRON STARS		NEBULAE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The early universe only contained the element ___________. At this point in the past, stars had not formed, so the element ___________ could not have been formed in _______________ by the process of ________________. (4 marks)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400"/>
              <a:buFont typeface="Montserrat"/>
              <a:buAutoNum type="arabicParenBoth"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Explain the differences between: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Montserrat"/>
              <a:buAutoNum type="alphaLcParenBoth"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 protostar and a main sequence star; (2 marks)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Montserrat"/>
              <a:buAutoNum type="alphaLcParenBoth"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fusion in a red giant and fusion in a main sequence star. (6 marks)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698700" y="688675"/>
            <a:ext cx="16890600" cy="81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EXAM STYLE QUESTIONS - PART TWO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(3) A student argued that in order for the main sequence period of a star’s life to end, the helium in the star needed to run out. 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406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400"/>
              <a:buFont typeface="Montserrat"/>
              <a:buAutoNum type="alphaLcParenBoth"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 Explain whether the student is correct or not. (2 marks)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A scientist theorised that some very ancient planets that were the first to form after the first, sun-like stars died, would not be made up of a diverse range of chemical compounds. 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406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400"/>
              <a:buFont typeface="Montserrat"/>
              <a:buAutoNum type="alphaLcParenBoth"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 Explain why this could be true. (3 marks)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Gold can be found in mines on Earth. 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5400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(c)  What does this suggest about the origin of the matter that made the Earth? (2 marks)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914400" y="2863400"/>
            <a:ext cx="136413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698700" y="688675"/>
            <a:ext cx="16890600" cy="8150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Independent task 1 -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SOLUTIONS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700"/>
              <a:buFont typeface="Montserrat"/>
              <a:buAutoNum type="arabicParenBoth"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What is the most abundant element in the universe? </a:t>
            </a:r>
            <a:r>
              <a:rPr b="1" lang="en-GB" sz="3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hydrogen</a:t>
            </a:r>
            <a:endParaRPr b="1" sz="3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AutoNum type="arabicParenBoth"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What element is made in the cores of main sequence stars? </a:t>
            </a:r>
            <a:r>
              <a:rPr b="1" lang="en-GB" sz="3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helium</a:t>
            </a:r>
            <a:endParaRPr b="1" sz="3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AutoNum type="arabicParenBoth"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What is the process called when small nuclei join to make larger nuclei? </a:t>
            </a:r>
            <a:r>
              <a:rPr b="1" lang="en-GB" sz="3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(nuclear) fusion</a:t>
            </a:r>
            <a:endParaRPr b="1" sz="3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AutoNum type="arabicParenBoth"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What is the largest nucleus that is able to be made inside the core of a red giant? </a:t>
            </a:r>
            <a:r>
              <a:rPr b="1" lang="en-GB" sz="3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iron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AutoNum type="arabicParenBoth"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Approximately how many (to the nearest 10) naturally occurring elements are there? </a:t>
            </a:r>
            <a:r>
              <a:rPr b="1" lang="en-GB" sz="3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90</a:t>
            </a:r>
            <a:endParaRPr b="1" sz="3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AutoNum type="arabicParenBoth"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Name the two possibilities for the end of the life cycle of a star much more massive than our Sun. </a:t>
            </a:r>
            <a:r>
              <a:rPr b="1" lang="en-GB" sz="3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neutron star/black hole</a:t>
            </a:r>
            <a:endParaRPr b="1" sz="3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698700" y="688675"/>
            <a:ext cx="16890600" cy="8317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Independent task 2 - </a:t>
            </a: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SOLUTIONS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Montserrat"/>
              <a:buAutoNum type="arabicParenBoth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Explain why a supernova is a likely reason why elements are distributed throughout space. 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Supernova is an explosion with large quantity of kinetic energy which propels matter into space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arenBoth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 student asked his teacher if the Sun would one day become a black hole. State the likely ending of the Sun’s life and explain why the Sun could not become a black hole. 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Black dwarf / it does not have enough mass to become a black hole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arenBoth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The element helium was discovered in the Sun before it was found here on Earth. Suggest and explain where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(a) the helium in the Sun originated 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from the fusion (of hydrogen) in the Sun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(b) the helium on the Earth originated 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from the fusion of hydrogen from previous stars - Earth is made from matter from dead stars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