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68" r:id="rId4"/>
    <p:sldMasterId id="214748366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1034C69-7A13-4A42-AF4F-EDBB685B9296}">
  <a:tblStyle styleId="{F1034C69-7A13-4A42-AF4F-EDBB685B9296}"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a4ca54967_0_7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 name="Google Shape;127;g8a4ca54967_0_7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8bc185dccd_2_7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1" name="Google Shape;241;g8bc185dccd_2_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Look at each route in turn with the student. Give them the opportunity to ask questions and where appropriate research more about a certain route. It might be helpful to show them a picture or a website of a certain course, organisation or employers to help them understand what this means for them in a local context.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8bc185dccd_2_9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9" name="Google Shape;249;g8bc185dccd_2_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Look at each route in turn with the student. Give them the opportunity to ask questions and where appropriate research more about a certain route. It might be helpful to show them a picture or a website of a certain course, organisation or employers to help them understand what this means for them in a local context.</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8bd8344c67_0_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7" name="Google Shape;257;g8bd8344c67_0_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Look at each route in turn with the student. Give them the opportunity to ask questions and where appropriate research more about a certain route. It might be helpful to show them a picture or a website of a certain course, organisation or employers to help them understand what this means for them in a local context.</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8bd8344c67_0_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5" name="Google Shape;265;g8bd8344c67_0_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Look at each route in turn with the student. Give them the opportunity to ask questions and where appropriate research more about a certain route. It might be helpful to show them a picture or a website of a certain course, organisation or employers to help them understand what this means for them in a local context.</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8c09c0007c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3" name="Google Shape;273;g8c09c0007c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Look at each route in turn with the student. Give them the opportunity to ask questions and where appropriate research more about a certain route. It might be helpful to show them a picture or a website of a certain course, organisation or employers to help them understand what this means for them in a local context.</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8c09c0007c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1" name="Google Shape;281;g8c09c0007c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Look at each route in turn with the student. Give them the opportunity to ask questions and where appropriate research more about a certain route. It might be helpful to show them a picture or a website of a certain course, organisation or employers to help them understand what this means for them in a local context.</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8c09c0007c_0_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9" name="Google Shape;289;g8c09c0007c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Look at each route in turn with the student. Give them the opportunity to ask questions and where appropriate research more about a certain route. It might be helpful to show them a picture or a website of a certain course, organisation or employers to help them understand what this means for them in a local context.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8c09c0007c_0_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7" name="Google Shape;297;g8c09c0007c_0_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Talk about the benefits of each one in relationship to the individual student’s learning needs, social development and interests.</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8c09c0007c_0_4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6" name="Google Shape;306;g8c09c0007c_0_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Talk about the benefits of each one in relationship to the individual student’s learning needs, social development and interests.</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8c09c0007c_0_5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3" name="Google Shape;313;g8c09c0007c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Either by printing off the previous two tables or by writing down on small pieces of paper, play a matching game with the student. Reading out the description and seeing if they are able to identify the route. This will reinforce the benefit of each route whilst prompting the student to think and discuss what options match their learning style and aspiration.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a199391a3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 name="Google Shape;135;g8a199391a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Depending on how many lessons for each unit, there could be a 2</a:t>
            </a:r>
            <a:r>
              <a:rPr baseline="30000" lang="en-GB"/>
              <a:t>nd</a:t>
            </a:r>
            <a:r>
              <a:rPr lang="en-GB"/>
              <a:t> page for lesson 5…etc</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8c09c0007c_0_5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1" name="Google Shape;321;g8c09c0007c_0_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add or remove the number of boxes as required.</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8aec702839_0_4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4" name="Google Shape;344;g8aec702839_0_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8a4ca54967_0_9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7" name="Google Shape;357;g8a4ca54967_0_9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The services, courses and employment options will be different depending on where you live. Take the time to research what is available in your local area.</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8eba27ab4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6" name="Google Shape;156;g8eba27ab4f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8b38a377e1_0_1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2" name="Google Shape;162;g8b38a377e1_0_1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8eba27ab4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0" name="Google Shape;170;g8eba27ab4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93c2f6d71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8" name="Google Shape;178;g93c2f6d710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Share with the student the purpose of the lesson and the things you will be doing together</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8a4ca54967_0_90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g8a4ca54967_0_9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points: Ask the student if they recognise any of the options above and if they know what they might mean. It isn’t a problem if they don't as we will look at each option in more detail in the next slides.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8bc185dccd_2_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0" name="Google Shape;210;g8bc185dccd_2_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points: reassure the student that the purpose of this lesson is to ‘untangle’ these routes and to make one clear pathway to employment.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8bc185dccd_2_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3" name="Google Shape;233;g8bc185dccd_2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GB"/>
              <a:t>Teaching point: Look at each route in turn with the student. Give them the opportunity to ask questions and where appropriate research more about a certain route. It might be helpful to show them a picture or a website of a certain course, organisation or employers to help them understand what this means for them in a local context.</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a:buNone/>
              <a:defRPr b="0" sz="3000">
                <a:solidFill>
                  <a:schemeClr val="lt1"/>
                </a:solidFill>
                <a:latin typeface="Montserrat"/>
                <a:ea typeface="Montserrat"/>
                <a:cs typeface="Montserrat"/>
                <a:sym typeface="Montserrat"/>
              </a:defRPr>
            </a:lvl1pPr>
            <a:lvl2pPr lvl="1" algn="ctr">
              <a:lnSpc>
                <a:spcPct val="100000"/>
              </a:lnSpc>
              <a:spcBef>
                <a:spcPts val="0"/>
              </a:spcBef>
              <a:spcAft>
                <a:spcPts val="0"/>
              </a:spcAft>
              <a:buClr>
                <a:schemeClr val="lt1"/>
              </a:buClr>
              <a:buSzPts val="5200"/>
              <a:buNone/>
              <a:defRPr sz="5200">
                <a:solidFill>
                  <a:schemeClr val="lt1"/>
                </a:solidFill>
              </a:defRPr>
            </a:lvl2pPr>
            <a:lvl3pPr lvl="2" algn="ctr">
              <a:lnSpc>
                <a:spcPct val="100000"/>
              </a:lnSpc>
              <a:spcBef>
                <a:spcPts val="0"/>
              </a:spcBef>
              <a:spcAft>
                <a:spcPts val="0"/>
              </a:spcAft>
              <a:buClr>
                <a:schemeClr val="lt1"/>
              </a:buClr>
              <a:buSzPts val="5200"/>
              <a:buNone/>
              <a:defRPr sz="5200">
                <a:solidFill>
                  <a:schemeClr val="lt1"/>
                </a:solidFill>
              </a:defRPr>
            </a:lvl3pPr>
            <a:lvl4pPr lvl="3" algn="ctr">
              <a:lnSpc>
                <a:spcPct val="100000"/>
              </a:lnSpc>
              <a:spcBef>
                <a:spcPts val="0"/>
              </a:spcBef>
              <a:spcAft>
                <a:spcPts val="0"/>
              </a:spcAft>
              <a:buClr>
                <a:schemeClr val="lt1"/>
              </a:buClr>
              <a:buSzPts val="5200"/>
              <a:buNone/>
              <a:defRPr sz="5200">
                <a:solidFill>
                  <a:schemeClr val="lt1"/>
                </a:solidFill>
              </a:defRPr>
            </a:lvl4pPr>
            <a:lvl5pPr lvl="4" algn="ctr">
              <a:lnSpc>
                <a:spcPct val="100000"/>
              </a:lnSpc>
              <a:spcBef>
                <a:spcPts val="0"/>
              </a:spcBef>
              <a:spcAft>
                <a:spcPts val="0"/>
              </a:spcAft>
              <a:buClr>
                <a:schemeClr val="lt1"/>
              </a:buClr>
              <a:buSzPts val="5200"/>
              <a:buNone/>
              <a:defRPr sz="5200">
                <a:solidFill>
                  <a:schemeClr val="lt1"/>
                </a:solidFill>
              </a:defRPr>
            </a:lvl5pPr>
            <a:lvl6pPr lvl="5" algn="ctr">
              <a:lnSpc>
                <a:spcPct val="100000"/>
              </a:lnSpc>
              <a:spcBef>
                <a:spcPts val="0"/>
              </a:spcBef>
              <a:spcAft>
                <a:spcPts val="0"/>
              </a:spcAft>
              <a:buClr>
                <a:schemeClr val="lt1"/>
              </a:buClr>
              <a:buSzPts val="5200"/>
              <a:buNone/>
              <a:defRPr sz="5200">
                <a:solidFill>
                  <a:schemeClr val="lt1"/>
                </a:solidFill>
              </a:defRPr>
            </a:lvl6pPr>
            <a:lvl7pPr lvl="6" algn="ctr">
              <a:lnSpc>
                <a:spcPct val="100000"/>
              </a:lnSpc>
              <a:spcBef>
                <a:spcPts val="0"/>
              </a:spcBef>
              <a:spcAft>
                <a:spcPts val="0"/>
              </a:spcAft>
              <a:buClr>
                <a:schemeClr val="lt1"/>
              </a:buClr>
              <a:buSzPts val="5200"/>
              <a:buNone/>
              <a:defRPr sz="5200">
                <a:solidFill>
                  <a:schemeClr val="lt1"/>
                </a:solidFill>
              </a:defRPr>
            </a:lvl7pPr>
            <a:lvl8pPr lvl="7" algn="ctr">
              <a:lnSpc>
                <a:spcPct val="100000"/>
              </a:lnSpc>
              <a:spcBef>
                <a:spcPts val="0"/>
              </a:spcBef>
              <a:spcAft>
                <a:spcPts val="0"/>
              </a:spcAft>
              <a:buClr>
                <a:schemeClr val="lt1"/>
              </a:buClr>
              <a:buSzPts val="5200"/>
              <a:buNone/>
              <a:defRPr sz="5200">
                <a:solidFill>
                  <a:schemeClr val="lt1"/>
                </a:solidFill>
              </a:defRPr>
            </a:lvl8pPr>
            <a:lvl9pPr lvl="8" algn="ctr">
              <a:lnSpc>
                <a:spcPct val="100000"/>
              </a:lnSpc>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a:noFill/>
          <a:ln>
            <a:noFill/>
          </a:ln>
        </p:spPr>
        <p:txBody>
          <a:bodyPr anchorCtr="0" anchor="b" bIns="0" lIns="0" spcFirstLastPara="1" rIns="0" wrap="square" tIns="0">
            <a:noAutofit/>
          </a:bodyPr>
          <a:lstStyle>
            <a:lvl1pPr lvl="0" algn="l">
              <a:lnSpc>
                <a:spcPct val="130000"/>
              </a:lnSpc>
              <a:spcBef>
                <a:spcPts val="1000"/>
              </a:spcBef>
              <a:spcAft>
                <a:spcPts val="0"/>
              </a:spcAft>
              <a:buSzPts val="1600"/>
              <a:buNone/>
              <a:defRPr sz="1400">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1000"/>
              </a:spcBef>
              <a:spcAft>
                <a:spcPts val="0"/>
              </a:spcAft>
              <a:buSzPts val="1400"/>
              <a:buNone/>
              <a:defRPr/>
            </a:lvl3pPr>
            <a:lvl4pPr lvl="3" algn="l">
              <a:lnSpc>
                <a:spcPct val="130000"/>
              </a:lnSpc>
              <a:spcBef>
                <a:spcPts val="1000"/>
              </a:spcBef>
              <a:spcAft>
                <a:spcPts val="0"/>
              </a:spcAft>
              <a:buSzPts val="1400"/>
              <a:buNone/>
              <a:defRPr/>
            </a:lvl4pPr>
            <a:lvl5pPr lvl="4" algn="l">
              <a:lnSpc>
                <a:spcPct val="130000"/>
              </a:lnSpc>
              <a:spcBef>
                <a:spcPts val="1000"/>
              </a:spcBef>
              <a:spcAft>
                <a:spcPts val="0"/>
              </a:spcAft>
              <a:buSzPts val="1200"/>
              <a:buNone/>
              <a:defRPr/>
            </a:lvl5pPr>
            <a:lvl6pPr lvl="5" algn="l">
              <a:lnSpc>
                <a:spcPct val="130000"/>
              </a:lnSpc>
              <a:spcBef>
                <a:spcPts val="1000"/>
              </a:spcBef>
              <a:spcAft>
                <a:spcPts val="0"/>
              </a:spcAft>
              <a:buSzPts val="1200"/>
              <a:buNone/>
              <a:defRPr/>
            </a:lvl6pPr>
            <a:lvl7pPr lvl="6" algn="l">
              <a:lnSpc>
                <a:spcPct val="130000"/>
              </a:lnSpc>
              <a:spcBef>
                <a:spcPts val="1000"/>
              </a:spcBef>
              <a:spcAft>
                <a:spcPts val="0"/>
              </a:spcAft>
              <a:buSzPts val="1000"/>
              <a:buNone/>
              <a:defRPr/>
            </a:lvl7pPr>
            <a:lvl8pPr lvl="7" algn="l">
              <a:lnSpc>
                <a:spcPct val="130000"/>
              </a:lnSpc>
              <a:spcBef>
                <a:spcPts val="1000"/>
              </a:spcBef>
              <a:spcAft>
                <a:spcPts val="0"/>
              </a:spcAft>
              <a:buSzPts val="1000"/>
              <a:buNone/>
              <a:defRPr/>
            </a:lvl8pPr>
            <a:lvl9pPr lvl="8" algn="l">
              <a:lnSpc>
                <a:spcPct val="130000"/>
              </a:lnSpc>
              <a:spcBef>
                <a:spcPts val="1000"/>
              </a:spcBef>
              <a:spcAft>
                <a:spcPts val="1000"/>
              </a:spcAft>
              <a:buSzPts val="800"/>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63" name="Shape 63"/>
        <p:cNvGrpSpPr/>
        <p:nvPr/>
      </p:nvGrpSpPr>
      <p:grpSpPr>
        <a:xfrm>
          <a:off x="0" y="0"/>
          <a:ext cx="0" cy="0"/>
          <a:chOff x="0" y="0"/>
          <a:chExt cx="0" cy="0"/>
        </a:xfrm>
      </p:grpSpPr>
      <p:sp>
        <p:nvSpPr>
          <p:cNvPr id="64" name="Google Shape;64;p12"/>
          <p:cNvSpPr txBox="1"/>
          <p:nvPr>
            <p:ph type="ctrTitle"/>
          </p:nvPr>
        </p:nvSpPr>
        <p:spPr>
          <a:xfrm>
            <a:off x="458975" y="1438150"/>
            <a:ext cx="8226000" cy="1861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3000"/>
              <a:buFont typeface="Montserrat"/>
              <a:buNone/>
              <a:defRPr b="0" sz="3000">
                <a:solidFill>
                  <a:srgbClr val="000000"/>
                </a:solidFill>
                <a:latin typeface="Montserrat"/>
                <a:ea typeface="Montserrat"/>
                <a:cs typeface="Montserrat"/>
                <a:sym typeface="Montserrat"/>
              </a:defRPr>
            </a:lvl1pPr>
            <a:lvl2pPr lvl="1" algn="ctr">
              <a:lnSpc>
                <a:spcPct val="100000"/>
              </a:lnSpc>
              <a:spcBef>
                <a:spcPts val="0"/>
              </a:spcBef>
              <a:spcAft>
                <a:spcPts val="0"/>
              </a:spcAft>
              <a:buClr>
                <a:srgbClr val="000000"/>
              </a:buClr>
              <a:buSzPts val="5200"/>
              <a:buNone/>
              <a:defRPr sz="5200">
                <a:solidFill>
                  <a:srgbClr val="000000"/>
                </a:solidFill>
              </a:defRPr>
            </a:lvl2pPr>
            <a:lvl3pPr lvl="2" algn="ctr">
              <a:lnSpc>
                <a:spcPct val="100000"/>
              </a:lnSpc>
              <a:spcBef>
                <a:spcPts val="0"/>
              </a:spcBef>
              <a:spcAft>
                <a:spcPts val="0"/>
              </a:spcAft>
              <a:buClr>
                <a:srgbClr val="000000"/>
              </a:buClr>
              <a:buSzPts val="5200"/>
              <a:buNone/>
              <a:defRPr sz="5200">
                <a:solidFill>
                  <a:srgbClr val="000000"/>
                </a:solidFill>
              </a:defRPr>
            </a:lvl3pPr>
            <a:lvl4pPr lvl="3" algn="ctr">
              <a:lnSpc>
                <a:spcPct val="100000"/>
              </a:lnSpc>
              <a:spcBef>
                <a:spcPts val="0"/>
              </a:spcBef>
              <a:spcAft>
                <a:spcPts val="0"/>
              </a:spcAft>
              <a:buClr>
                <a:srgbClr val="000000"/>
              </a:buClr>
              <a:buSzPts val="5200"/>
              <a:buNone/>
              <a:defRPr sz="5200">
                <a:solidFill>
                  <a:srgbClr val="000000"/>
                </a:solidFill>
              </a:defRPr>
            </a:lvl4pPr>
            <a:lvl5pPr lvl="4" algn="ctr">
              <a:lnSpc>
                <a:spcPct val="100000"/>
              </a:lnSpc>
              <a:spcBef>
                <a:spcPts val="0"/>
              </a:spcBef>
              <a:spcAft>
                <a:spcPts val="0"/>
              </a:spcAft>
              <a:buClr>
                <a:srgbClr val="000000"/>
              </a:buClr>
              <a:buSzPts val="5200"/>
              <a:buNone/>
              <a:defRPr sz="5200">
                <a:solidFill>
                  <a:srgbClr val="000000"/>
                </a:solidFill>
              </a:defRPr>
            </a:lvl5pPr>
            <a:lvl6pPr lvl="5" algn="ctr">
              <a:lnSpc>
                <a:spcPct val="100000"/>
              </a:lnSpc>
              <a:spcBef>
                <a:spcPts val="0"/>
              </a:spcBef>
              <a:spcAft>
                <a:spcPts val="0"/>
              </a:spcAft>
              <a:buClr>
                <a:srgbClr val="000000"/>
              </a:buClr>
              <a:buSzPts val="5200"/>
              <a:buNone/>
              <a:defRPr sz="5200">
                <a:solidFill>
                  <a:srgbClr val="000000"/>
                </a:solidFill>
              </a:defRPr>
            </a:lvl6pPr>
            <a:lvl7pPr lvl="6" algn="ctr">
              <a:lnSpc>
                <a:spcPct val="100000"/>
              </a:lnSpc>
              <a:spcBef>
                <a:spcPts val="0"/>
              </a:spcBef>
              <a:spcAft>
                <a:spcPts val="0"/>
              </a:spcAft>
              <a:buClr>
                <a:srgbClr val="000000"/>
              </a:buClr>
              <a:buSzPts val="5200"/>
              <a:buNone/>
              <a:defRPr sz="5200">
                <a:solidFill>
                  <a:srgbClr val="000000"/>
                </a:solidFill>
              </a:defRPr>
            </a:lvl7pPr>
            <a:lvl8pPr lvl="7" algn="ctr">
              <a:lnSpc>
                <a:spcPct val="100000"/>
              </a:lnSpc>
              <a:spcBef>
                <a:spcPts val="0"/>
              </a:spcBef>
              <a:spcAft>
                <a:spcPts val="0"/>
              </a:spcAft>
              <a:buClr>
                <a:srgbClr val="000000"/>
              </a:buClr>
              <a:buSzPts val="5200"/>
              <a:buNone/>
              <a:defRPr sz="5200">
                <a:solidFill>
                  <a:srgbClr val="000000"/>
                </a:solidFill>
              </a:defRPr>
            </a:lvl8pPr>
            <a:lvl9pPr lvl="8" algn="ctr">
              <a:lnSpc>
                <a:spcPct val="100000"/>
              </a:lnSpc>
              <a:spcBef>
                <a:spcPts val="0"/>
              </a:spcBef>
              <a:spcAft>
                <a:spcPts val="0"/>
              </a:spcAft>
              <a:buClr>
                <a:srgbClr val="000000"/>
              </a:buClr>
              <a:buSzPts val="5200"/>
              <a:buNone/>
              <a:defRPr sz="5200">
                <a:solidFill>
                  <a:srgbClr val="000000"/>
                </a:solidFill>
              </a:defRPr>
            </a:lvl9pPr>
          </a:lstStyle>
          <a:p/>
        </p:txBody>
      </p:sp>
      <p:sp>
        <p:nvSpPr>
          <p:cNvPr id="65" name="Google Shape;65;p12"/>
          <p:cNvSpPr txBox="1"/>
          <p:nvPr>
            <p:ph idx="1" type="subTitle"/>
          </p:nvPr>
        </p:nvSpPr>
        <p:spPr>
          <a:xfrm>
            <a:off x="458975" y="445025"/>
            <a:ext cx="8226000" cy="792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rgbClr val="000000"/>
              </a:buClr>
              <a:buSzPts val="1800"/>
              <a:buNone/>
              <a:defRPr sz="1800">
                <a:solidFill>
                  <a:srgbClr val="000000"/>
                </a:solidFill>
              </a:defRPr>
            </a:lvl1pPr>
            <a:lvl2pPr lvl="1" algn="ctr">
              <a:lnSpc>
                <a:spcPct val="100000"/>
              </a:lnSpc>
              <a:spcBef>
                <a:spcPts val="0"/>
              </a:spcBef>
              <a:spcAft>
                <a:spcPts val="0"/>
              </a:spcAft>
              <a:buClr>
                <a:srgbClr val="000000"/>
              </a:buClr>
              <a:buSzPts val="2800"/>
              <a:buNone/>
              <a:defRPr sz="2800">
                <a:solidFill>
                  <a:srgbClr val="000000"/>
                </a:solidFill>
              </a:defRPr>
            </a:lvl2pPr>
            <a:lvl3pPr lvl="2" algn="ctr">
              <a:lnSpc>
                <a:spcPct val="100000"/>
              </a:lnSpc>
              <a:spcBef>
                <a:spcPts val="0"/>
              </a:spcBef>
              <a:spcAft>
                <a:spcPts val="0"/>
              </a:spcAft>
              <a:buClr>
                <a:srgbClr val="000000"/>
              </a:buClr>
              <a:buSzPts val="2800"/>
              <a:buNone/>
              <a:defRPr sz="2800">
                <a:solidFill>
                  <a:srgbClr val="000000"/>
                </a:solidFill>
              </a:defRPr>
            </a:lvl3pPr>
            <a:lvl4pPr lvl="3" algn="ctr">
              <a:lnSpc>
                <a:spcPct val="100000"/>
              </a:lnSpc>
              <a:spcBef>
                <a:spcPts val="0"/>
              </a:spcBef>
              <a:spcAft>
                <a:spcPts val="0"/>
              </a:spcAft>
              <a:buClr>
                <a:srgbClr val="000000"/>
              </a:buClr>
              <a:buSzPts val="2800"/>
              <a:buNone/>
              <a:defRPr sz="2800">
                <a:solidFill>
                  <a:srgbClr val="000000"/>
                </a:solidFill>
              </a:defRPr>
            </a:lvl4pPr>
            <a:lvl5pPr lvl="4" algn="ctr">
              <a:lnSpc>
                <a:spcPct val="100000"/>
              </a:lnSpc>
              <a:spcBef>
                <a:spcPts val="0"/>
              </a:spcBef>
              <a:spcAft>
                <a:spcPts val="0"/>
              </a:spcAft>
              <a:buClr>
                <a:srgbClr val="000000"/>
              </a:buClr>
              <a:buSzPts val="2800"/>
              <a:buNone/>
              <a:defRPr sz="2800">
                <a:solidFill>
                  <a:srgbClr val="000000"/>
                </a:solidFill>
              </a:defRPr>
            </a:lvl5pPr>
            <a:lvl6pPr lvl="5" algn="ctr">
              <a:lnSpc>
                <a:spcPct val="100000"/>
              </a:lnSpc>
              <a:spcBef>
                <a:spcPts val="0"/>
              </a:spcBef>
              <a:spcAft>
                <a:spcPts val="0"/>
              </a:spcAft>
              <a:buClr>
                <a:srgbClr val="000000"/>
              </a:buClr>
              <a:buSzPts val="2800"/>
              <a:buNone/>
              <a:defRPr sz="2800">
                <a:solidFill>
                  <a:srgbClr val="000000"/>
                </a:solidFill>
              </a:defRPr>
            </a:lvl6pPr>
            <a:lvl7pPr lvl="6" algn="ctr">
              <a:lnSpc>
                <a:spcPct val="100000"/>
              </a:lnSpc>
              <a:spcBef>
                <a:spcPts val="0"/>
              </a:spcBef>
              <a:spcAft>
                <a:spcPts val="0"/>
              </a:spcAft>
              <a:buClr>
                <a:srgbClr val="000000"/>
              </a:buClr>
              <a:buSzPts val="2800"/>
              <a:buNone/>
              <a:defRPr sz="2800">
                <a:solidFill>
                  <a:srgbClr val="000000"/>
                </a:solidFill>
              </a:defRPr>
            </a:lvl7pPr>
            <a:lvl8pPr lvl="7" algn="ctr">
              <a:lnSpc>
                <a:spcPct val="100000"/>
              </a:lnSpc>
              <a:spcBef>
                <a:spcPts val="0"/>
              </a:spcBef>
              <a:spcAft>
                <a:spcPts val="0"/>
              </a:spcAft>
              <a:buClr>
                <a:srgbClr val="000000"/>
              </a:buClr>
              <a:buSzPts val="2800"/>
              <a:buNone/>
              <a:defRPr sz="2800">
                <a:solidFill>
                  <a:srgbClr val="000000"/>
                </a:solidFill>
              </a:defRPr>
            </a:lvl8pPr>
            <a:lvl9pPr lvl="8" algn="ctr">
              <a:lnSpc>
                <a:spcPct val="100000"/>
              </a:lnSpc>
              <a:spcBef>
                <a:spcPts val="0"/>
              </a:spcBef>
              <a:spcAft>
                <a:spcPts val="0"/>
              </a:spcAft>
              <a:buClr>
                <a:srgbClr val="000000"/>
              </a:buClr>
              <a:buSzPts val="2800"/>
              <a:buNone/>
              <a:defRPr sz="2800">
                <a:solidFill>
                  <a:srgbClr val="000000"/>
                </a:solidFill>
              </a:defRPr>
            </a:lvl9pPr>
          </a:lstStyle>
          <a:p/>
        </p:txBody>
      </p:sp>
      <p:sp>
        <p:nvSpPr>
          <p:cNvPr id="66" name="Google Shape;66;p12"/>
          <p:cNvSpPr txBox="1"/>
          <p:nvPr>
            <p:ph idx="2" type="subTitle"/>
          </p:nvPr>
        </p:nvSpPr>
        <p:spPr>
          <a:xfrm>
            <a:off x="458975" y="4105475"/>
            <a:ext cx="3951000" cy="619500"/>
          </a:xfrm>
          <a:prstGeom prst="rect">
            <a:avLst/>
          </a:prstGeom>
          <a:noFill/>
          <a:ln>
            <a:noFill/>
          </a:ln>
        </p:spPr>
        <p:txBody>
          <a:bodyPr anchorCtr="0" anchor="b" bIns="0" lIns="0" spcFirstLastPara="1" rIns="0" wrap="square" tIns="0">
            <a:noAutofit/>
          </a:bodyPr>
          <a:lstStyle>
            <a:lvl1pPr lvl="0" algn="l">
              <a:lnSpc>
                <a:spcPct val="130000"/>
              </a:lnSpc>
              <a:spcBef>
                <a:spcPts val="1000"/>
              </a:spcBef>
              <a:spcAft>
                <a:spcPts val="0"/>
              </a:spcAft>
              <a:buSzPts val="1600"/>
              <a:buNone/>
              <a:defRPr sz="1400">
                <a:solidFill>
                  <a:srgbClr val="000000"/>
                </a:solidFill>
                <a:latin typeface="Montserrat"/>
                <a:ea typeface="Montserrat"/>
                <a:cs typeface="Montserrat"/>
                <a:sym typeface="Montserrat"/>
              </a:defRPr>
            </a:lvl1pPr>
            <a:lvl2pPr lvl="1" algn="l">
              <a:lnSpc>
                <a:spcPct val="130000"/>
              </a:lnSpc>
              <a:spcBef>
                <a:spcPts val="0"/>
              </a:spcBef>
              <a:spcAft>
                <a:spcPts val="0"/>
              </a:spcAft>
              <a:buSzPts val="1600"/>
              <a:buNone/>
              <a:defRPr>
                <a:solidFill>
                  <a:srgbClr val="000000"/>
                </a:solidFill>
              </a:defRPr>
            </a:lvl2pPr>
            <a:lvl3pPr lvl="2" algn="l">
              <a:lnSpc>
                <a:spcPct val="130000"/>
              </a:lnSpc>
              <a:spcBef>
                <a:spcPts val="1000"/>
              </a:spcBef>
              <a:spcAft>
                <a:spcPts val="0"/>
              </a:spcAft>
              <a:buSzPts val="1400"/>
              <a:buNone/>
              <a:defRPr>
                <a:solidFill>
                  <a:srgbClr val="000000"/>
                </a:solidFill>
              </a:defRPr>
            </a:lvl3pPr>
            <a:lvl4pPr lvl="3" algn="l">
              <a:lnSpc>
                <a:spcPct val="130000"/>
              </a:lnSpc>
              <a:spcBef>
                <a:spcPts val="1000"/>
              </a:spcBef>
              <a:spcAft>
                <a:spcPts val="0"/>
              </a:spcAft>
              <a:buSzPts val="1400"/>
              <a:buNone/>
              <a:defRPr>
                <a:solidFill>
                  <a:srgbClr val="000000"/>
                </a:solidFill>
              </a:defRPr>
            </a:lvl4pPr>
            <a:lvl5pPr lvl="4" algn="l">
              <a:lnSpc>
                <a:spcPct val="130000"/>
              </a:lnSpc>
              <a:spcBef>
                <a:spcPts val="1000"/>
              </a:spcBef>
              <a:spcAft>
                <a:spcPts val="0"/>
              </a:spcAft>
              <a:buSzPts val="1200"/>
              <a:buNone/>
              <a:defRPr>
                <a:solidFill>
                  <a:srgbClr val="000000"/>
                </a:solidFill>
              </a:defRPr>
            </a:lvl5pPr>
            <a:lvl6pPr lvl="5" algn="l">
              <a:lnSpc>
                <a:spcPct val="130000"/>
              </a:lnSpc>
              <a:spcBef>
                <a:spcPts val="1000"/>
              </a:spcBef>
              <a:spcAft>
                <a:spcPts val="0"/>
              </a:spcAft>
              <a:buSzPts val="1200"/>
              <a:buNone/>
              <a:defRPr>
                <a:solidFill>
                  <a:srgbClr val="000000"/>
                </a:solidFill>
              </a:defRPr>
            </a:lvl6pPr>
            <a:lvl7pPr lvl="6" algn="l">
              <a:lnSpc>
                <a:spcPct val="130000"/>
              </a:lnSpc>
              <a:spcBef>
                <a:spcPts val="1000"/>
              </a:spcBef>
              <a:spcAft>
                <a:spcPts val="0"/>
              </a:spcAft>
              <a:buSzPts val="1000"/>
              <a:buNone/>
              <a:defRPr>
                <a:solidFill>
                  <a:srgbClr val="000000"/>
                </a:solidFill>
              </a:defRPr>
            </a:lvl7pPr>
            <a:lvl8pPr lvl="7" algn="l">
              <a:lnSpc>
                <a:spcPct val="130000"/>
              </a:lnSpc>
              <a:spcBef>
                <a:spcPts val="1000"/>
              </a:spcBef>
              <a:spcAft>
                <a:spcPts val="0"/>
              </a:spcAft>
              <a:buSzPts val="1000"/>
              <a:buNone/>
              <a:defRPr>
                <a:solidFill>
                  <a:srgbClr val="000000"/>
                </a:solidFill>
              </a:defRPr>
            </a:lvl8pPr>
            <a:lvl9pPr lvl="8" algn="l">
              <a:lnSpc>
                <a:spcPct val="130000"/>
              </a:lnSpc>
              <a:spcBef>
                <a:spcPts val="1000"/>
              </a:spcBef>
              <a:spcAft>
                <a:spcPts val="1000"/>
              </a:spcAft>
              <a:buSzPts val="800"/>
              <a:buNone/>
              <a:defRPr>
                <a:solidFill>
                  <a:srgbClr val="000000"/>
                </a:solidFill>
              </a:defRPr>
            </a:lvl9pPr>
          </a:lstStyle>
          <a:p/>
        </p:txBody>
      </p:sp>
      <p:pic>
        <p:nvPicPr>
          <p:cNvPr id="67" name="Google Shape;67;p1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8" name="Google Shape;68;p12"/>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9" name="Shape 69"/>
        <p:cNvGrpSpPr/>
        <p:nvPr/>
      </p:nvGrpSpPr>
      <p:grpSpPr>
        <a:xfrm>
          <a:off x="0" y="0"/>
          <a:ext cx="0" cy="0"/>
          <a:chOff x="0" y="0"/>
          <a:chExt cx="0" cy="0"/>
        </a:xfrm>
      </p:grpSpPr>
      <p:sp>
        <p:nvSpPr>
          <p:cNvPr id="70" name="Google Shape;70;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1" name="Google Shape;71;p1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72" name="Google Shape;72;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3" name="Shape 73"/>
        <p:cNvGrpSpPr/>
        <p:nvPr/>
      </p:nvGrpSpPr>
      <p:grpSpPr>
        <a:xfrm>
          <a:off x="0" y="0"/>
          <a:ext cx="0" cy="0"/>
          <a:chOff x="0" y="0"/>
          <a:chExt cx="0" cy="0"/>
        </a:xfrm>
      </p:grpSpPr>
      <p:sp>
        <p:nvSpPr>
          <p:cNvPr id="74" name="Google Shape;74;p14"/>
          <p:cNvSpPr txBox="1"/>
          <p:nvPr>
            <p:ph type="title"/>
          </p:nvPr>
        </p:nvSpPr>
        <p:spPr>
          <a:xfrm>
            <a:off x="458975" y="445025"/>
            <a:ext cx="3951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75" name="Google Shape;75;p14"/>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76" name="Google Shape;76;p14"/>
          <p:cNvSpPr txBox="1"/>
          <p:nvPr>
            <p:ph idx="2" type="body"/>
          </p:nvPr>
        </p:nvSpPr>
        <p:spPr>
          <a:xfrm>
            <a:off x="4733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77" name="Google Shape;77;p14"/>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
        <p:nvSpPr>
          <p:cNvPr id="78" name="Google Shape;78;p14"/>
          <p:cNvSpPr txBox="1"/>
          <p:nvPr>
            <p:ph idx="3" type="title"/>
          </p:nvPr>
        </p:nvSpPr>
        <p:spPr>
          <a:xfrm>
            <a:off x="4733975" y="445025"/>
            <a:ext cx="3951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9" name="Shape 79"/>
        <p:cNvGrpSpPr/>
        <p:nvPr/>
      </p:nvGrpSpPr>
      <p:grpSpPr>
        <a:xfrm>
          <a:off x="0" y="0"/>
          <a:ext cx="0" cy="0"/>
          <a:chOff x="0" y="0"/>
          <a:chExt cx="0" cy="0"/>
        </a:xfrm>
      </p:grpSpPr>
      <p:sp>
        <p:nvSpPr>
          <p:cNvPr id="80" name="Google Shape;80;p15"/>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1" name="Google Shape;81;p1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82" name="Shape 82"/>
        <p:cNvGrpSpPr/>
        <p:nvPr/>
      </p:nvGrpSpPr>
      <p:grpSpPr>
        <a:xfrm>
          <a:off x="0" y="0"/>
          <a:ext cx="0" cy="0"/>
          <a:chOff x="0" y="0"/>
          <a:chExt cx="0" cy="0"/>
        </a:xfrm>
      </p:grpSpPr>
      <p:sp>
        <p:nvSpPr>
          <p:cNvPr id="83" name="Google Shape;83;p16"/>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84" name="Google Shape;84;p1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
        <p:nvSpPr>
          <p:cNvPr id="85" name="Google Shape;85;p16"/>
          <p:cNvSpPr txBox="1"/>
          <p:nvPr>
            <p:ph idx="1" type="body"/>
          </p:nvPr>
        </p:nvSpPr>
        <p:spPr>
          <a:xfrm>
            <a:off x="453200" y="1428925"/>
            <a:ext cx="8231700" cy="4053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86" name="Google Shape;86;p16"/>
          <p:cNvSpPr txBox="1"/>
          <p:nvPr>
            <p:ph idx="2" type="subTitle"/>
          </p:nvPr>
        </p:nvSpPr>
        <p:spPr>
          <a:xfrm>
            <a:off x="45897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87" name="Google Shape;87;p16"/>
          <p:cNvSpPr txBox="1"/>
          <p:nvPr>
            <p:ph idx="3" type="body"/>
          </p:nvPr>
        </p:nvSpPr>
        <p:spPr>
          <a:xfrm>
            <a:off x="45897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88" name="Google Shape;88;p16"/>
          <p:cNvSpPr txBox="1"/>
          <p:nvPr>
            <p:ph idx="4" type="subTitle"/>
          </p:nvPr>
        </p:nvSpPr>
        <p:spPr>
          <a:xfrm>
            <a:off x="3279300"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89" name="Google Shape;89;p16"/>
          <p:cNvSpPr txBox="1"/>
          <p:nvPr>
            <p:ph idx="5" type="body"/>
          </p:nvPr>
        </p:nvSpPr>
        <p:spPr>
          <a:xfrm>
            <a:off x="3279300"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90" name="Google Shape;90;p16"/>
          <p:cNvSpPr txBox="1"/>
          <p:nvPr>
            <p:ph idx="6" type="subTitle"/>
          </p:nvPr>
        </p:nvSpPr>
        <p:spPr>
          <a:xfrm>
            <a:off x="609962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91" name="Google Shape;91;p16"/>
          <p:cNvSpPr txBox="1"/>
          <p:nvPr>
            <p:ph idx="7" type="body"/>
          </p:nvPr>
        </p:nvSpPr>
        <p:spPr>
          <a:xfrm>
            <a:off x="609962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92" name="Shape 92"/>
        <p:cNvGrpSpPr/>
        <p:nvPr/>
      </p:nvGrpSpPr>
      <p:grpSpPr>
        <a:xfrm>
          <a:off x="0" y="0"/>
          <a:ext cx="0" cy="0"/>
          <a:chOff x="0" y="0"/>
          <a:chExt cx="0" cy="0"/>
        </a:xfrm>
      </p:grpSpPr>
      <p:sp>
        <p:nvSpPr>
          <p:cNvPr id="93" name="Google Shape;93;p17"/>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94" name="Google Shape;94;p17"/>
          <p:cNvSpPr txBox="1"/>
          <p:nvPr>
            <p:ph idx="1" type="subTitle"/>
          </p:nvPr>
        </p:nvSpPr>
        <p:spPr>
          <a:xfrm>
            <a:off x="458975" y="143815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95" name="Google Shape;95;p17"/>
          <p:cNvSpPr txBox="1"/>
          <p:nvPr>
            <p:ph idx="2" type="subTitle"/>
          </p:nvPr>
        </p:nvSpPr>
        <p:spPr>
          <a:xfrm>
            <a:off x="5555725" y="2671200"/>
            <a:ext cx="3129300" cy="3945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sz="1400">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96" name="Google Shape;96;p17"/>
          <p:cNvSpPr txBox="1"/>
          <p:nvPr>
            <p:ph idx="3" type="body"/>
          </p:nvPr>
        </p:nvSpPr>
        <p:spPr>
          <a:xfrm>
            <a:off x="458975" y="2070075"/>
            <a:ext cx="3951000" cy="5265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97" name="Google Shape;97;p17"/>
          <p:cNvSpPr txBox="1"/>
          <p:nvPr>
            <p:ph idx="4" type="subTitle"/>
          </p:nvPr>
        </p:nvSpPr>
        <p:spPr>
          <a:xfrm>
            <a:off x="458975" y="267120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98" name="Google Shape;98;p17"/>
          <p:cNvSpPr txBox="1"/>
          <p:nvPr>
            <p:ph idx="5" type="body"/>
          </p:nvPr>
        </p:nvSpPr>
        <p:spPr>
          <a:xfrm>
            <a:off x="458975" y="3303125"/>
            <a:ext cx="3951000" cy="5265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99" name="Google Shape;99;p17"/>
          <p:cNvSpPr txBox="1"/>
          <p:nvPr>
            <p:ph idx="6" type="subTitle"/>
          </p:nvPr>
        </p:nvSpPr>
        <p:spPr>
          <a:xfrm>
            <a:off x="5555725" y="3177725"/>
            <a:ext cx="3129300" cy="394500"/>
          </a:xfrm>
          <a:prstGeom prst="rect">
            <a:avLst/>
          </a:prstGeom>
          <a:solidFill>
            <a:schemeClr val="accent4"/>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sz="1400">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100" name="Google Shape;100;p17"/>
          <p:cNvSpPr txBox="1"/>
          <p:nvPr>
            <p:ph idx="7" type="subTitle"/>
          </p:nvPr>
        </p:nvSpPr>
        <p:spPr>
          <a:xfrm>
            <a:off x="5555725" y="3684250"/>
            <a:ext cx="3129300" cy="394500"/>
          </a:xfrm>
          <a:prstGeom prst="rect">
            <a:avLst/>
          </a:prstGeom>
          <a:solidFill>
            <a:schemeClr val="accent5"/>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sz="1400">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101" name="Google Shape;101;p17"/>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102" name="Shape 102"/>
        <p:cNvGrpSpPr/>
        <p:nvPr/>
      </p:nvGrpSpPr>
      <p:grpSpPr>
        <a:xfrm>
          <a:off x="0" y="0"/>
          <a:ext cx="0" cy="0"/>
          <a:chOff x="0" y="0"/>
          <a:chExt cx="0" cy="0"/>
        </a:xfrm>
      </p:grpSpPr>
      <p:sp>
        <p:nvSpPr>
          <p:cNvPr id="103" name="Google Shape;103;p18"/>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04" name="Google Shape;104;p18"/>
          <p:cNvSpPr txBox="1"/>
          <p:nvPr>
            <p:ph idx="1" type="subTitle"/>
          </p:nvPr>
        </p:nvSpPr>
        <p:spPr>
          <a:xfrm>
            <a:off x="458975" y="143815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105" name="Google Shape;105;p18"/>
          <p:cNvSpPr txBox="1"/>
          <p:nvPr>
            <p:ph idx="2" type="body"/>
          </p:nvPr>
        </p:nvSpPr>
        <p:spPr>
          <a:xfrm>
            <a:off x="458975"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106" name="Google Shape;106;p18"/>
          <p:cNvSpPr txBox="1"/>
          <p:nvPr>
            <p:ph idx="3" type="subTitle"/>
          </p:nvPr>
        </p:nvSpPr>
        <p:spPr>
          <a:xfrm>
            <a:off x="4734000" y="1438150"/>
            <a:ext cx="3128400" cy="453300"/>
          </a:xfrm>
          <a:prstGeom prst="rect">
            <a:avLst/>
          </a:prstGeom>
          <a:solidFill>
            <a:schemeClr val="accent4"/>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107" name="Google Shape;107;p18"/>
          <p:cNvSpPr txBox="1"/>
          <p:nvPr>
            <p:ph idx="4" type="body"/>
          </p:nvPr>
        </p:nvSpPr>
        <p:spPr>
          <a:xfrm>
            <a:off x="4734000"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108" name="Google Shape;108;p18"/>
          <p:cNvSpPr txBox="1"/>
          <p:nvPr>
            <p:ph idx="5" type="subTitle"/>
          </p:nvPr>
        </p:nvSpPr>
        <p:spPr>
          <a:xfrm>
            <a:off x="458975" y="2952375"/>
            <a:ext cx="3128400" cy="453300"/>
          </a:xfrm>
          <a:prstGeom prst="rect">
            <a:avLst/>
          </a:prstGeom>
          <a:solidFill>
            <a:schemeClr val="accent3"/>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109" name="Google Shape;109;p18"/>
          <p:cNvSpPr txBox="1"/>
          <p:nvPr>
            <p:ph idx="6" type="body"/>
          </p:nvPr>
        </p:nvSpPr>
        <p:spPr>
          <a:xfrm>
            <a:off x="458975"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110" name="Google Shape;110;p18"/>
          <p:cNvSpPr txBox="1"/>
          <p:nvPr>
            <p:ph idx="7" type="subTitle"/>
          </p:nvPr>
        </p:nvSpPr>
        <p:spPr>
          <a:xfrm>
            <a:off x="4734000" y="2952375"/>
            <a:ext cx="3128400" cy="453300"/>
          </a:xfrm>
          <a:prstGeom prst="rect">
            <a:avLst/>
          </a:prstGeom>
          <a:solidFill>
            <a:schemeClr val="accent5"/>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111" name="Google Shape;111;p18"/>
          <p:cNvSpPr txBox="1"/>
          <p:nvPr>
            <p:ph idx="8" type="body"/>
          </p:nvPr>
        </p:nvSpPr>
        <p:spPr>
          <a:xfrm>
            <a:off x="4734000"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112" name="Google Shape;112;p18"/>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13" name="Shape 113"/>
        <p:cNvGrpSpPr/>
        <p:nvPr/>
      </p:nvGrpSpPr>
      <p:grpSpPr>
        <a:xfrm>
          <a:off x="0" y="0"/>
          <a:ext cx="0" cy="0"/>
          <a:chOff x="0" y="0"/>
          <a:chExt cx="0" cy="0"/>
        </a:xfrm>
      </p:grpSpPr>
      <p:sp>
        <p:nvSpPr>
          <p:cNvPr id="114" name="Google Shape;114;p19"/>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115" name="Google Shape;115;p19"/>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116" name="Google Shape;116;p1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7" name="Shape 117"/>
        <p:cNvGrpSpPr/>
        <p:nvPr/>
      </p:nvGrpSpPr>
      <p:grpSpPr>
        <a:xfrm>
          <a:off x="0" y="0"/>
          <a:ext cx="0" cy="0"/>
          <a:chOff x="0" y="0"/>
          <a:chExt cx="0" cy="0"/>
        </a:xfrm>
      </p:grpSpPr>
      <p:sp>
        <p:nvSpPr>
          <p:cNvPr id="118" name="Google Shape;118;p20"/>
          <p:cNvSpPr txBox="1"/>
          <p:nvPr>
            <p:ph type="title"/>
          </p:nvPr>
        </p:nvSpPr>
        <p:spPr>
          <a:xfrm>
            <a:off x="490250" y="1099725"/>
            <a:ext cx="8194800" cy="34413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600"/>
              <a:buFont typeface="Montserrat"/>
              <a:buNone/>
              <a:defRPr b="0" i="1" sz="3600">
                <a:solidFill>
                  <a:schemeClr val="lt1"/>
                </a:solidFill>
                <a:latin typeface="Montserrat"/>
                <a:ea typeface="Montserrat"/>
                <a:cs typeface="Montserrat"/>
                <a:sym typeface="Montserrat"/>
              </a:defRPr>
            </a:lvl1pPr>
            <a:lvl2pPr lvl="1" algn="l">
              <a:lnSpc>
                <a:spcPct val="100000"/>
              </a:lnSpc>
              <a:spcBef>
                <a:spcPts val="0"/>
              </a:spcBef>
              <a:spcAft>
                <a:spcPts val="0"/>
              </a:spcAft>
              <a:buSzPts val="3600"/>
              <a:buFont typeface="Montserrat"/>
              <a:buNone/>
              <a:defRPr sz="3600">
                <a:latin typeface="Montserrat"/>
                <a:ea typeface="Montserrat"/>
                <a:cs typeface="Montserrat"/>
                <a:sym typeface="Montserrat"/>
              </a:defRPr>
            </a:lvl2pPr>
            <a:lvl3pPr lvl="2" algn="l">
              <a:lnSpc>
                <a:spcPct val="100000"/>
              </a:lnSpc>
              <a:spcBef>
                <a:spcPts val="0"/>
              </a:spcBef>
              <a:spcAft>
                <a:spcPts val="0"/>
              </a:spcAft>
              <a:buSzPts val="3600"/>
              <a:buFont typeface="Montserrat"/>
              <a:buNone/>
              <a:defRPr sz="3600">
                <a:latin typeface="Montserrat"/>
                <a:ea typeface="Montserrat"/>
                <a:cs typeface="Montserrat"/>
                <a:sym typeface="Montserrat"/>
              </a:defRPr>
            </a:lvl3pPr>
            <a:lvl4pPr lvl="3" algn="l">
              <a:lnSpc>
                <a:spcPct val="100000"/>
              </a:lnSpc>
              <a:spcBef>
                <a:spcPts val="0"/>
              </a:spcBef>
              <a:spcAft>
                <a:spcPts val="0"/>
              </a:spcAft>
              <a:buSzPts val="3600"/>
              <a:buFont typeface="Montserrat"/>
              <a:buNone/>
              <a:defRPr sz="3600">
                <a:latin typeface="Montserrat"/>
                <a:ea typeface="Montserrat"/>
                <a:cs typeface="Montserrat"/>
                <a:sym typeface="Montserrat"/>
              </a:defRPr>
            </a:lvl4pPr>
            <a:lvl5pPr lvl="4" algn="l">
              <a:lnSpc>
                <a:spcPct val="100000"/>
              </a:lnSpc>
              <a:spcBef>
                <a:spcPts val="0"/>
              </a:spcBef>
              <a:spcAft>
                <a:spcPts val="0"/>
              </a:spcAft>
              <a:buSzPts val="3600"/>
              <a:buFont typeface="Montserrat"/>
              <a:buNone/>
              <a:defRPr sz="3600">
                <a:latin typeface="Montserrat"/>
                <a:ea typeface="Montserrat"/>
                <a:cs typeface="Montserrat"/>
                <a:sym typeface="Montserrat"/>
              </a:defRPr>
            </a:lvl5pPr>
            <a:lvl6pPr lvl="5" algn="l">
              <a:lnSpc>
                <a:spcPct val="100000"/>
              </a:lnSpc>
              <a:spcBef>
                <a:spcPts val="0"/>
              </a:spcBef>
              <a:spcAft>
                <a:spcPts val="0"/>
              </a:spcAft>
              <a:buSzPts val="3600"/>
              <a:buFont typeface="Montserrat"/>
              <a:buNone/>
              <a:defRPr sz="3600">
                <a:latin typeface="Montserrat"/>
                <a:ea typeface="Montserrat"/>
                <a:cs typeface="Montserrat"/>
                <a:sym typeface="Montserrat"/>
              </a:defRPr>
            </a:lvl6pPr>
            <a:lvl7pPr lvl="6" algn="l">
              <a:lnSpc>
                <a:spcPct val="100000"/>
              </a:lnSpc>
              <a:spcBef>
                <a:spcPts val="0"/>
              </a:spcBef>
              <a:spcAft>
                <a:spcPts val="0"/>
              </a:spcAft>
              <a:buSzPts val="3600"/>
              <a:buFont typeface="Montserrat"/>
              <a:buNone/>
              <a:defRPr sz="3600">
                <a:latin typeface="Montserrat"/>
                <a:ea typeface="Montserrat"/>
                <a:cs typeface="Montserrat"/>
                <a:sym typeface="Montserrat"/>
              </a:defRPr>
            </a:lvl7pPr>
            <a:lvl8pPr lvl="7" algn="l">
              <a:lnSpc>
                <a:spcPct val="100000"/>
              </a:lnSpc>
              <a:spcBef>
                <a:spcPts val="0"/>
              </a:spcBef>
              <a:spcAft>
                <a:spcPts val="0"/>
              </a:spcAft>
              <a:buSzPts val="3600"/>
              <a:buFont typeface="Montserrat"/>
              <a:buNone/>
              <a:defRPr sz="3600">
                <a:latin typeface="Montserrat"/>
                <a:ea typeface="Montserrat"/>
                <a:cs typeface="Montserrat"/>
                <a:sym typeface="Montserrat"/>
              </a:defRPr>
            </a:lvl8pPr>
            <a:lvl9pPr lvl="8" algn="l">
              <a:lnSpc>
                <a:spcPct val="100000"/>
              </a:lnSpc>
              <a:spcBef>
                <a:spcPts val="0"/>
              </a:spcBef>
              <a:spcAft>
                <a:spcPts val="0"/>
              </a:spcAft>
              <a:buSzPts val="3600"/>
              <a:buFont typeface="Montserrat"/>
              <a:buNone/>
              <a:defRPr sz="3600">
                <a:latin typeface="Montserrat"/>
                <a:ea typeface="Montserrat"/>
                <a:cs typeface="Montserrat"/>
                <a:sym typeface="Montserrat"/>
              </a:defRPr>
            </a:lvl9pPr>
          </a:lstStyle>
          <a:p/>
        </p:txBody>
      </p:sp>
      <p:sp>
        <p:nvSpPr>
          <p:cNvPr id="119" name="Google Shape;119;p20"/>
          <p:cNvSpPr txBox="1"/>
          <p:nvPr>
            <p:ph idx="1" type="subTitle"/>
          </p:nvPr>
        </p:nvSpPr>
        <p:spPr>
          <a:xfrm>
            <a:off x="474525" y="3969500"/>
            <a:ext cx="3935400" cy="954000"/>
          </a:xfrm>
          <a:prstGeom prst="rect">
            <a:avLst/>
          </a:prstGeom>
          <a:noFill/>
          <a:ln>
            <a:noFill/>
          </a:ln>
        </p:spPr>
        <p:txBody>
          <a:bodyPr anchorCtr="0" anchor="b" bIns="0" lIns="0" spcFirstLastPara="1" rIns="0" wrap="square" tIns="0">
            <a:noAutofit/>
          </a:bodyPr>
          <a:lstStyle>
            <a:lvl1pPr lvl="0" algn="l">
              <a:lnSpc>
                <a:spcPct val="140000"/>
              </a:lnSpc>
              <a:spcBef>
                <a:spcPts val="1000"/>
              </a:spcBef>
              <a:spcAft>
                <a:spcPts val="0"/>
              </a:spcAft>
              <a:buSzPts val="1600"/>
              <a:buNone/>
              <a:defRPr sz="1400">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1000"/>
              </a:spcBef>
              <a:spcAft>
                <a:spcPts val="0"/>
              </a:spcAft>
              <a:buSzPts val="1400"/>
              <a:buNone/>
              <a:defRPr/>
            </a:lvl3pPr>
            <a:lvl4pPr lvl="3" algn="l">
              <a:lnSpc>
                <a:spcPct val="130000"/>
              </a:lnSpc>
              <a:spcBef>
                <a:spcPts val="1000"/>
              </a:spcBef>
              <a:spcAft>
                <a:spcPts val="0"/>
              </a:spcAft>
              <a:buSzPts val="1400"/>
              <a:buNone/>
              <a:defRPr/>
            </a:lvl4pPr>
            <a:lvl5pPr lvl="4" algn="l">
              <a:lnSpc>
                <a:spcPct val="130000"/>
              </a:lnSpc>
              <a:spcBef>
                <a:spcPts val="1000"/>
              </a:spcBef>
              <a:spcAft>
                <a:spcPts val="0"/>
              </a:spcAft>
              <a:buSzPts val="1200"/>
              <a:buNone/>
              <a:defRPr/>
            </a:lvl5pPr>
            <a:lvl6pPr lvl="5" algn="l">
              <a:lnSpc>
                <a:spcPct val="130000"/>
              </a:lnSpc>
              <a:spcBef>
                <a:spcPts val="1000"/>
              </a:spcBef>
              <a:spcAft>
                <a:spcPts val="0"/>
              </a:spcAft>
              <a:buSzPts val="1200"/>
              <a:buNone/>
              <a:defRPr/>
            </a:lvl6pPr>
            <a:lvl7pPr lvl="6" algn="l">
              <a:lnSpc>
                <a:spcPct val="130000"/>
              </a:lnSpc>
              <a:spcBef>
                <a:spcPts val="1000"/>
              </a:spcBef>
              <a:spcAft>
                <a:spcPts val="0"/>
              </a:spcAft>
              <a:buSzPts val="1000"/>
              <a:buNone/>
              <a:defRPr/>
            </a:lvl7pPr>
            <a:lvl8pPr lvl="7" algn="l">
              <a:lnSpc>
                <a:spcPct val="130000"/>
              </a:lnSpc>
              <a:spcBef>
                <a:spcPts val="1000"/>
              </a:spcBef>
              <a:spcAft>
                <a:spcPts val="0"/>
              </a:spcAft>
              <a:buSzPts val="1000"/>
              <a:buNone/>
              <a:defRPr/>
            </a:lvl8pPr>
            <a:lvl9pPr lvl="8" algn="l">
              <a:lnSpc>
                <a:spcPct val="130000"/>
              </a:lnSpc>
              <a:spcBef>
                <a:spcPts val="1000"/>
              </a:spcBef>
              <a:spcAft>
                <a:spcPts val="1000"/>
              </a:spcAft>
              <a:buSzPts val="800"/>
              <a:buNone/>
              <a:defRPr/>
            </a:lvl9pPr>
          </a:lstStyle>
          <a:p/>
        </p:txBody>
      </p:sp>
      <p:pic>
        <p:nvPicPr>
          <p:cNvPr id="120" name="Google Shape;120;p20"/>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21" name="Shape 121"/>
        <p:cNvGrpSpPr/>
        <p:nvPr/>
      </p:nvGrpSpPr>
      <p:grpSpPr>
        <a:xfrm>
          <a:off x="0" y="0"/>
          <a:ext cx="0" cy="0"/>
          <a:chOff x="0" y="0"/>
          <a:chExt cx="0" cy="0"/>
        </a:xfrm>
      </p:grpSpPr>
      <p:sp>
        <p:nvSpPr>
          <p:cNvPr id="122" name="Google Shape;122;p21"/>
          <p:cNvSpPr txBox="1"/>
          <p:nvPr>
            <p:ph idx="1" type="body"/>
          </p:nvPr>
        </p:nvSpPr>
        <p:spPr>
          <a:xfrm>
            <a:off x="468000" y="4626000"/>
            <a:ext cx="3942000" cy="3204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800"/>
              <a:buNone/>
              <a:defRPr sz="800"/>
            </a:lvl1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16" name="Shape 16"/>
        <p:cNvGrpSpPr/>
        <p:nvPr/>
      </p:nvGrpSpPr>
      <p:grpSpPr>
        <a:xfrm>
          <a:off x="0" y="0"/>
          <a:ext cx="0" cy="0"/>
          <a:chOff x="0" y="0"/>
          <a:chExt cx="0" cy="0"/>
        </a:xfrm>
      </p:grpSpPr>
      <p:sp>
        <p:nvSpPr>
          <p:cNvPr id="17" name="Google Shape;17;p3"/>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8" name="Google Shape;18;p3"/>
          <p:cNvSpPr txBox="1"/>
          <p:nvPr>
            <p:ph idx="1" type="subTitle"/>
          </p:nvPr>
        </p:nvSpPr>
        <p:spPr>
          <a:xfrm>
            <a:off x="458975" y="1438150"/>
            <a:ext cx="3128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19" name="Google Shape;19;p3"/>
          <p:cNvSpPr txBox="1"/>
          <p:nvPr>
            <p:ph idx="2" type="body"/>
          </p:nvPr>
        </p:nvSpPr>
        <p:spPr>
          <a:xfrm>
            <a:off x="458975"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0" name="Google Shape;20;p3"/>
          <p:cNvSpPr txBox="1"/>
          <p:nvPr>
            <p:ph idx="3" type="subTitle"/>
          </p:nvPr>
        </p:nvSpPr>
        <p:spPr>
          <a:xfrm>
            <a:off x="4734000" y="1438150"/>
            <a:ext cx="3128400" cy="453300"/>
          </a:xfrm>
          <a:prstGeom prst="rect">
            <a:avLst/>
          </a:prstGeom>
          <a:solidFill>
            <a:schemeClr val="accent4"/>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21" name="Google Shape;21;p3"/>
          <p:cNvSpPr txBox="1"/>
          <p:nvPr>
            <p:ph idx="4" type="body"/>
          </p:nvPr>
        </p:nvSpPr>
        <p:spPr>
          <a:xfrm>
            <a:off x="4734000" y="2070075"/>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2" name="Google Shape;22;p3"/>
          <p:cNvSpPr txBox="1"/>
          <p:nvPr>
            <p:ph idx="5" type="subTitle"/>
          </p:nvPr>
        </p:nvSpPr>
        <p:spPr>
          <a:xfrm>
            <a:off x="458975" y="2952375"/>
            <a:ext cx="3128400" cy="453300"/>
          </a:xfrm>
          <a:prstGeom prst="rect">
            <a:avLst/>
          </a:prstGeom>
          <a:solidFill>
            <a:schemeClr val="accent2"/>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23" name="Google Shape;23;p3"/>
          <p:cNvSpPr txBox="1"/>
          <p:nvPr>
            <p:ph idx="6" type="body"/>
          </p:nvPr>
        </p:nvSpPr>
        <p:spPr>
          <a:xfrm>
            <a:off x="458975"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4" name="Google Shape;24;p3"/>
          <p:cNvSpPr txBox="1"/>
          <p:nvPr>
            <p:ph idx="7" type="subTitle"/>
          </p:nvPr>
        </p:nvSpPr>
        <p:spPr>
          <a:xfrm>
            <a:off x="4734000" y="2952375"/>
            <a:ext cx="3128400" cy="453300"/>
          </a:xfrm>
          <a:prstGeom prst="rect">
            <a:avLst/>
          </a:prstGeom>
          <a:solidFill>
            <a:schemeClr val="accent5"/>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25" name="Google Shape;25;p3"/>
          <p:cNvSpPr txBox="1"/>
          <p:nvPr>
            <p:ph idx="8" type="body"/>
          </p:nvPr>
        </p:nvSpPr>
        <p:spPr>
          <a:xfrm>
            <a:off x="4734000" y="3584300"/>
            <a:ext cx="3951000" cy="6309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26" name="Google Shape;26;p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3" name="Shape 123"/>
        <p:cNvGrpSpPr/>
        <p:nvPr/>
      </p:nvGrpSpPr>
      <p:grpSpPr>
        <a:xfrm>
          <a:off x="0" y="0"/>
          <a:ext cx="0" cy="0"/>
          <a:chOff x="0" y="0"/>
          <a:chExt cx="0" cy="0"/>
        </a:xfrm>
      </p:grpSpPr>
      <p:sp>
        <p:nvSpPr>
          <p:cNvPr id="124" name="Google Shape;124;p2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7" name="Shape 27"/>
        <p:cNvGrpSpPr/>
        <p:nvPr/>
      </p:nvGrpSpPr>
      <p:grpSpPr>
        <a:xfrm>
          <a:off x="0" y="0"/>
          <a:ext cx="0" cy="0"/>
          <a:chOff x="0" y="0"/>
          <a:chExt cx="0" cy="0"/>
        </a:xfrm>
      </p:grpSpPr>
      <p:sp>
        <p:nvSpPr>
          <p:cNvPr id="28" name="Google Shape;28;p4"/>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4"/>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30" name="Google Shape;30;p4"/>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5"/>
          <p:cNvSpPr txBox="1"/>
          <p:nvPr>
            <p:ph type="title"/>
          </p:nvPr>
        </p:nvSpPr>
        <p:spPr>
          <a:xfrm>
            <a:off x="458975" y="446400"/>
            <a:ext cx="3951000" cy="813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3" name="Google Shape;33;p5"/>
          <p:cNvSpPr txBox="1"/>
          <p:nvPr>
            <p:ph idx="1" type="body"/>
          </p:nvPr>
        </p:nvSpPr>
        <p:spPr>
          <a:xfrm>
            <a:off x="458975" y="1438150"/>
            <a:ext cx="3951000" cy="29811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sz="1200"/>
            </a:lvl5pPr>
            <a:lvl6pPr indent="-304800" lvl="5" marL="2743200" algn="l">
              <a:lnSpc>
                <a:spcPct val="130000"/>
              </a:lnSpc>
              <a:spcBef>
                <a:spcPts val="600"/>
              </a:spcBef>
              <a:spcAft>
                <a:spcPts val="0"/>
              </a:spcAft>
              <a:buSzPts val="1200"/>
              <a:buChar char="–"/>
              <a:defRPr sz="1200"/>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34" name="Google Shape;34;p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5" name="Shape 35"/>
        <p:cNvGrpSpPr/>
        <p:nvPr/>
      </p:nvGrpSpPr>
      <p:grpSpPr>
        <a:xfrm>
          <a:off x="0" y="0"/>
          <a:ext cx="0" cy="0"/>
          <a:chOff x="0" y="0"/>
          <a:chExt cx="0" cy="0"/>
        </a:xfrm>
      </p:grpSpPr>
      <p:sp>
        <p:nvSpPr>
          <p:cNvPr id="36" name="Google Shape;36;p6"/>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7" name="Google Shape;37;p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
        <p:nvSpPr>
          <p:cNvPr id="38" name="Google Shape;38;p6"/>
          <p:cNvSpPr txBox="1"/>
          <p:nvPr>
            <p:ph idx="1" type="body"/>
          </p:nvPr>
        </p:nvSpPr>
        <p:spPr>
          <a:xfrm>
            <a:off x="453200" y="1428925"/>
            <a:ext cx="8231700" cy="405300"/>
          </a:xfrm>
          <a:prstGeom prst="rect">
            <a:avLst/>
          </a:prstGeom>
          <a:noFill/>
          <a:ln>
            <a:noFill/>
          </a:ln>
        </p:spPr>
        <p:txBody>
          <a:bodyPr anchorCtr="0" anchor="t" bIns="0" lIns="0" spcFirstLastPara="1" rIns="0" wrap="square" tIns="0">
            <a:noAutofit/>
          </a:bodyPr>
          <a:lstStyle>
            <a:lvl1pPr indent="-330200" lvl="0" marL="457200" algn="l">
              <a:lnSpc>
                <a:spcPct val="130000"/>
              </a:lnSpc>
              <a:spcBef>
                <a:spcPts val="0"/>
              </a:spcBef>
              <a:spcAft>
                <a:spcPts val="0"/>
              </a:spcAft>
              <a:buSzPts val="1600"/>
              <a:buChar char="●"/>
              <a:defRPr/>
            </a:lvl1pPr>
            <a:lvl2pPr indent="-330200" lvl="1" marL="914400" algn="l">
              <a:lnSpc>
                <a:spcPct val="130000"/>
              </a:lnSpc>
              <a:spcBef>
                <a:spcPts val="1000"/>
              </a:spcBef>
              <a:spcAft>
                <a:spcPts val="0"/>
              </a:spcAft>
              <a:buSzPts val="1600"/>
              <a:buChar char="–"/>
              <a:defRPr/>
            </a:lvl2pPr>
            <a:lvl3pPr indent="-317500" lvl="2" marL="1371600" algn="l">
              <a:lnSpc>
                <a:spcPct val="130000"/>
              </a:lnSpc>
              <a:spcBef>
                <a:spcPts val="1000"/>
              </a:spcBef>
              <a:spcAft>
                <a:spcPts val="0"/>
              </a:spcAft>
              <a:buSzPts val="1400"/>
              <a:buChar char="–"/>
              <a:defRPr/>
            </a:lvl3pPr>
            <a:lvl4pPr indent="-317500" lvl="3" marL="1828800" algn="l">
              <a:lnSpc>
                <a:spcPct val="130000"/>
              </a:lnSpc>
              <a:spcBef>
                <a:spcPts val="800"/>
              </a:spcBef>
              <a:spcAft>
                <a:spcPts val="0"/>
              </a:spcAft>
              <a:buSzPts val="1400"/>
              <a:buChar char="–"/>
              <a:defRPr/>
            </a:lvl4pPr>
            <a:lvl5pPr indent="-304800" lvl="4" marL="2286000" algn="l">
              <a:lnSpc>
                <a:spcPct val="130000"/>
              </a:lnSpc>
              <a:spcBef>
                <a:spcPts val="800"/>
              </a:spcBef>
              <a:spcAft>
                <a:spcPts val="0"/>
              </a:spcAft>
              <a:buSzPts val="1200"/>
              <a:buChar char="–"/>
              <a:defRPr/>
            </a:lvl5pPr>
            <a:lvl6pPr indent="-304800" lvl="5" marL="2743200" algn="l">
              <a:lnSpc>
                <a:spcPct val="130000"/>
              </a:lnSpc>
              <a:spcBef>
                <a:spcPts val="600"/>
              </a:spcBef>
              <a:spcAft>
                <a:spcPts val="0"/>
              </a:spcAft>
              <a:buSzPts val="1200"/>
              <a:buChar char="–"/>
              <a:defRPr/>
            </a:lvl6pPr>
            <a:lvl7pPr indent="-292100" lvl="6" marL="3200400" algn="l">
              <a:lnSpc>
                <a:spcPct val="130000"/>
              </a:lnSpc>
              <a:spcBef>
                <a:spcPts val="600"/>
              </a:spcBef>
              <a:spcAft>
                <a:spcPts val="0"/>
              </a:spcAft>
              <a:buSzPts val="1000"/>
              <a:buChar char="–"/>
              <a:defRPr/>
            </a:lvl7pPr>
            <a:lvl8pPr indent="-292100" lvl="7" marL="3657600" algn="l">
              <a:lnSpc>
                <a:spcPct val="130000"/>
              </a:lnSpc>
              <a:spcBef>
                <a:spcPts val="400"/>
              </a:spcBef>
              <a:spcAft>
                <a:spcPts val="0"/>
              </a:spcAft>
              <a:buSzPts val="1000"/>
              <a:buChar char="–"/>
              <a:defRPr/>
            </a:lvl8pPr>
            <a:lvl9pPr indent="-279400" lvl="8" marL="4114800" algn="l">
              <a:lnSpc>
                <a:spcPct val="130000"/>
              </a:lnSpc>
              <a:spcBef>
                <a:spcPts val="400"/>
              </a:spcBef>
              <a:spcAft>
                <a:spcPts val="200"/>
              </a:spcAft>
              <a:buSzPts val="800"/>
              <a:buChar char="–"/>
              <a:defRPr/>
            </a:lvl9pPr>
          </a:lstStyle>
          <a:p/>
        </p:txBody>
      </p:sp>
      <p:sp>
        <p:nvSpPr>
          <p:cNvPr id="39" name="Google Shape;39;p6"/>
          <p:cNvSpPr txBox="1"/>
          <p:nvPr>
            <p:ph idx="2" type="subTitle"/>
          </p:nvPr>
        </p:nvSpPr>
        <p:spPr>
          <a:xfrm>
            <a:off x="45897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0" name="Google Shape;40;p6"/>
          <p:cNvSpPr txBox="1"/>
          <p:nvPr>
            <p:ph idx="3" type="body"/>
          </p:nvPr>
        </p:nvSpPr>
        <p:spPr>
          <a:xfrm>
            <a:off x="45897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41" name="Google Shape;41;p6"/>
          <p:cNvSpPr txBox="1"/>
          <p:nvPr>
            <p:ph idx="4" type="subTitle"/>
          </p:nvPr>
        </p:nvSpPr>
        <p:spPr>
          <a:xfrm>
            <a:off x="3279300"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2" name="Google Shape;42;p6"/>
          <p:cNvSpPr txBox="1"/>
          <p:nvPr>
            <p:ph idx="5" type="body"/>
          </p:nvPr>
        </p:nvSpPr>
        <p:spPr>
          <a:xfrm>
            <a:off x="3279300"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
        <p:nvSpPr>
          <p:cNvPr id="43" name="Google Shape;43;p6"/>
          <p:cNvSpPr txBox="1"/>
          <p:nvPr>
            <p:ph idx="6" type="subTitle"/>
          </p:nvPr>
        </p:nvSpPr>
        <p:spPr>
          <a:xfrm>
            <a:off x="6099625" y="1882125"/>
            <a:ext cx="2585400" cy="453300"/>
          </a:xfrm>
          <a:prstGeom prst="rect">
            <a:avLst/>
          </a:prstGeom>
          <a:solidFill>
            <a:schemeClr val="accent1"/>
          </a:solidFill>
          <a:ln>
            <a:noFill/>
          </a:ln>
        </p:spPr>
        <p:txBody>
          <a:bodyPr anchorCtr="0" anchor="t" bIns="91425" lIns="91425" spcFirstLastPara="1" rIns="91425" wrap="square" tIns="90000">
            <a:noAutofit/>
          </a:bodyPr>
          <a:lstStyle>
            <a:lvl1pPr lvl="0" algn="l">
              <a:lnSpc>
                <a:spcPct val="130000"/>
              </a:lnSpc>
              <a:spcBef>
                <a:spcPts val="0"/>
              </a:spcBef>
              <a:spcAft>
                <a:spcPts val="0"/>
              </a:spcAft>
              <a:buSzPts val="1600"/>
              <a:buNone/>
              <a:defRPr>
                <a:solidFill>
                  <a:schemeClr val="lt1"/>
                </a:solidFill>
                <a:latin typeface="Montserrat"/>
                <a:ea typeface="Montserrat"/>
                <a:cs typeface="Montserrat"/>
                <a:sym typeface="Montserrat"/>
              </a:defRPr>
            </a:lvl1pPr>
            <a:lvl2pPr lvl="1" algn="l">
              <a:lnSpc>
                <a:spcPct val="130000"/>
              </a:lnSpc>
              <a:spcBef>
                <a:spcPts val="0"/>
              </a:spcBef>
              <a:spcAft>
                <a:spcPts val="0"/>
              </a:spcAft>
              <a:buSzPts val="1600"/>
              <a:buNone/>
              <a:defRPr/>
            </a:lvl2pPr>
            <a:lvl3pPr lvl="2" algn="l">
              <a:lnSpc>
                <a:spcPct val="130000"/>
              </a:lnSpc>
              <a:spcBef>
                <a:spcPts val="0"/>
              </a:spcBef>
              <a:spcAft>
                <a:spcPts val="0"/>
              </a:spcAft>
              <a:buSzPts val="1400"/>
              <a:buNone/>
              <a:defRPr/>
            </a:lvl3pPr>
            <a:lvl4pPr lvl="3" algn="l">
              <a:lnSpc>
                <a:spcPct val="130000"/>
              </a:lnSpc>
              <a:spcBef>
                <a:spcPts val="0"/>
              </a:spcBef>
              <a:spcAft>
                <a:spcPts val="0"/>
              </a:spcAft>
              <a:buSzPts val="1400"/>
              <a:buNone/>
              <a:defRPr/>
            </a:lvl4pPr>
            <a:lvl5pPr lvl="4" algn="l">
              <a:lnSpc>
                <a:spcPct val="130000"/>
              </a:lnSpc>
              <a:spcBef>
                <a:spcPts val="0"/>
              </a:spcBef>
              <a:spcAft>
                <a:spcPts val="0"/>
              </a:spcAft>
              <a:buSzPts val="1200"/>
              <a:buNone/>
              <a:defRPr/>
            </a:lvl5pPr>
            <a:lvl6pPr lvl="5" algn="l">
              <a:lnSpc>
                <a:spcPct val="130000"/>
              </a:lnSpc>
              <a:spcBef>
                <a:spcPts val="0"/>
              </a:spcBef>
              <a:spcAft>
                <a:spcPts val="0"/>
              </a:spcAft>
              <a:buSzPts val="1200"/>
              <a:buNone/>
              <a:defRPr/>
            </a:lvl6pPr>
            <a:lvl7pPr lvl="6" algn="l">
              <a:lnSpc>
                <a:spcPct val="130000"/>
              </a:lnSpc>
              <a:spcBef>
                <a:spcPts val="0"/>
              </a:spcBef>
              <a:spcAft>
                <a:spcPts val="0"/>
              </a:spcAft>
              <a:buSzPts val="1000"/>
              <a:buNone/>
              <a:defRPr/>
            </a:lvl7pPr>
            <a:lvl8pPr lvl="7" algn="l">
              <a:lnSpc>
                <a:spcPct val="130000"/>
              </a:lnSpc>
              <a:spcBef>
                <a:spcPts val="0"/>
              </a:spcBef>
              <a:spcAft>
                <a:spcPts val="0"/>
              </a:spcAft>
              <a:buSzPts val="1000"/>
              <a:buNone/>
              <a:defRPr/>
            </a:lvl8pPr>
            <a:lvl9pPr lvl="8" algn="l">
              <a:lnSpc>
                <a:spcPct val="130000"/>
              </a:lnSpc>
              <a:spcBef>
                <a:spcPts val="0"/>
              </a:spcBef>
              <a:spcAft>
                <a:spcPts val="0"/>
              </a:spcAft>
              <a:buSzPts val="800"/>
              <a:buNone/>
              <a:defRPr/>
            </a:lvl9pPr>
          </a:lstStyle>
          <a:p/>
        </p:txBody>
      </p:sp>
      <p:sp>
        <p:nvSpPr>
          <p:cNvPr id="44" name="Google Shape;44;p6"/>
          <p:cNvSpPr txBox="1"/>
          <p:nvPr>
            <p:ph idx="7" type="body"/>
          </p:nvPr>
        </p:nvSpPr>
        <p:spPr>
          <a:xfrm>
            <a:off x="609962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600"/>
              </a:spcBef>
              <a:spcAft>
                <a:spcPts val="0"/>
              </a:spcAft>
              <a:buSzPts val="1200"/>
              <a:buChar char="–"/>
              <a:defRPr sz="1200"/>
            </a:lvl2pPr>
            <a:lvl3pPr indent="-304800" lvl="2" marL="1371600" algn="l">
              <a:lnSpc>
                <a:spcPct val="115000"/>
              </a:lnSpc>
              <a:spcBef>
                <a:spcPts val="600"/>
              </a:spcBef>
              <a:spcAft>
                <a:spcPts val="0"/>
              </a:spcAft>
              <a:buSzPts val="1200"/>
              <a:buChar char="–"/>
              <a:defRPr sz="1200"/>
            </a:lvl3pPr>
            <a:lvl4pPr indent="-304800" lvl="3" marL="1828800" algn="l">
              <a:lnSpc>
                <a:spcPct val="115000"/>
              </a:lnSpc>
              <a:spcBef>
                <a:spcPts val="600"/>
              </a:spcBef>
              <a:spcAft>
                <a:spcPts val="0"/>
              </a:spcAft>
              <a:buSzPts val="1200"/>
              <a:buChar char="–"/>
              <a:defRPr sz="1200"/>
            </a:lvl4pPr>
            <a:lvl5pPr indent="-304800" lvl="4" marL="2286000" algn="l">
              <a:lnSpc>
                <a:spcPct val="115000"/>
              </a:lnSpc>
              <a:spcBef>
                <a:spcPts val="600"/>
              </a:spcBef>
              <a:spcAft>
                <a:spcPts val="0"/>
              </a:spcAft>
              <a:buSzPts val="1200"/>
              <a:buChar char="–"/>
              <a:defRPr/>
            </a:lvl5pPr>
            <a:lvl6pPr indent="-304800" lvl="5" marL="2743200" algn="l">
              <a:lnSpc>
                <a:spcPct val="115000"/>
              </a:lnSpc>
              <a:spcBef>
                <a:spcPts val="600"/>
              </a:spcBef>
              <a:spcAft>
                <a:spcPts val="0"/>
              </a:spcAft>
              <a:buSzPts val="1200"/>
              <a:buChar char="–"/>
              <a:defRPr/>
            </a:lvl6pPr>
            <a:lvl7pPr indent="-304800" lvl="6" marL="3200400" algn="l">
              <a:lnSpc>
                <a:spcPct val="115000"/>
              </a:lnSpc>
              <a:spcBef>
                <a:spcPts val="600"/>
              </a:spcBef>
              <a:spcAft>
                <a:spcPts val="0"/>
              </a:spcAft>
              <a:buSzPts val="1200"/>
              <a:buChar char="–"/>
              <a:defRPr sz="1200"/>
            </a:lvl7pPr>
            <a:lvl8pPr indent="-304800" lvl="7" marL="3657600" algn="l">
              <a:lnSpc>
                <a:spcPct val="115000"/>
              </a:lnSpc>
              <a:spcBef>
                <a:spcPts val="600"/>
              </a:spcBef>
              <a:spcAft>
                <a:spcPts val="0"/>
              </a:spcAft>
              <a:buSzPts val="1200"/>
              <a:buChar char="–"/>
              <a:defRPr sz="1200"/>
            </a:lvl8pPr>
            <a:lvl9pPr indent="-304800" lvl="8" marL="4114800" algn="l">
              <a:lnSpc>
                <a:spcPct val="115000"/>
              </a:lnSpc>
              <a:spcBef>
                <a:spcPts val="600"/>
              </a:spcBef>
              <a:spcAft>
                <a:spcPts val="600"/>
              </a:spcAft>
              <a:buSzPts val="1200"/>
              <a:buChar char="–"/>
              <a:defRPr sz="12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SzPts val="22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47" name="Google Shape;47;p7"/>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48" name="Shape 48"/>
        <p:cNvGrpSpPr/>
        <p:nvPr/>
      </p:nvGrpSpPr>
      <p:grpSpPr>
        <a:xfrm>
          <a:off x="0" y="0"/>
          <a:ext cx="0" cy="0"/>
          <a:chOff x="0" y="0"/>
          <a:chExt cx="0" cy="0"/>
        </a:xfrm>
      </p:grpSpPr>
      <p:sp>
        <p:nvSpPr>
          <p:cNvPr id="49" name="Google Shape;49;p8"/>
          <p:cNvSpPr txBox="1"/>
          <p:nvPr>
            <p:ph type="title"/>
          </p:nvPr>
        </p:nvSpPr>
        <p:spPr>
          <a:xfrm>
            <a:off x="458975" y="1438150"/>
            <a:ext cx="8226000" cy="3189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a:buNone/>
              <a:defRPr b="0" sz="3000">
                <a:solidFill>
                  <a:schemeClr val="lt1"/>
                </a:solidFill>
                <a:latin typeface="Montserrat"/>
                <a:ea typeface="Montserrat"/>
                <a:cs typeface="Montserrat"/>
                <a:sym typeface="Montserrat"/>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50" name="Google Shape;50;p8"/>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pic>
        <p:nvPicPr>
          <p:cNvPr id="51" name="Google Shape;51;p8"/>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9"/>
          <p:cNvSpPr txBox="1"/>
          <p:nvPr>
            <p:ph idx="1" type="body"/>
          </p:nvPr>
        </p:nvSpPr>
        <p:spPr>
          <a:xfrm>
            <a:off x="468000" y="4626000"/>
            <a:ext cx="3942000" cy="320400"/>
          </a:xfrm>
          <a:prstGeom prst="rect">
            <a:avLst/>
          </a:prstGeom>
          <a:noFill/>
          <a:ln>
            <a:noFill/>
          </a:ln>
        </p:spPr>
        <p:txBody>
          <a:bodyPr anchorCtr="0" anchor="b" bIns="0" lIns="0" spcFirstLastPara="1" rIns="0" wrap="square" tIns="0">
            <a:noAutofit/>
          </a:bodyPr>
          <a:lstStyle>
            <a:lvl1pPr indent="-228600" lvl="0" marL="457200" algn="l">
              <a:lnSpc>
                <a:spcPct val="130000"/>
              </a:lnSpc>
              <a:spcBef>
                <a:spcPts val="0"/>
              </a:spcBef>
              <a:spcAft>
                <a:spcPts val="0"/>
              </a:spcAft>
              <a:buSzPts val="800"/>
              <a:buNone/>
              <a:defRPr sz="800"/>
            </a:lvl1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59" name="Shape 59"/>
        <p:cNvGrpSpPr/>
        <p:nvPr/>
      </p:nvGrpSpPr>
      <p:grpSpPr>
        <a:xfrm>
          <a:off x="0" y="0"/>
          <a:ext cx="0" cy="0"/>
          <a:chOff x="0" y="0"/>
          <a:chExt cx="0" cy="0"/>
        </a:xfrm>
      </p:grpSpPr>
      <p:sp>
        <p:nvSpPr>
          <p:cNvPr id="60" name="Google Shape;60;p11"/>
          <p:cNvSpPr txBox="1"/>
          <p:nvPr>
            <p:ph type="title"/>
          </p:nvPr>
        </p:nvSpPr>
        <p:spPr>
          <a:xfrm>
            <a:off x="458975" y="1438150"/>
            <a:ext cx="8226000" cy="3189600"/>
          </a:xfrm>
          <a:prstGeom prst="rect">
            <a:avLst/>
          </a:prstGeom>
          <a:noFill/>
          <a:ln>
            <a:noFill/>
          </a:ln>
        </p:spPr>
        <p:txBody>
          <a:bodyPr anchorCtr="0" anchor="t" bIns="0" lIns="0" spcFirstLastPara="1" rIns="0" wrap="square" tIns="0">
            <a:noAutofit/>
          </a:bodyPr>
          <a:lstStyle>
            <a:lvl1pPr lvl="0" algn="l">
              <a:lnSpc>
                <a:spcPct val="115000"/>
              </a:lnSpc>
              <a:spcBef>
                <a:spcPts val="0"/>
              </a:spcBef>
              <a:spcAft>
                <a:spcPts val="0"/>
              </a:spcAft>
              <a:buClr>
                <a:schemeClr val="lt1"/>
              </a:buClr>
              <a:buSzPts val="3000"/>
              <a:buFont typeface="Montserrat"/>
              <a:buNone/>
              <a:defRPr b="0" sz="3000">
                <a:solidFill>
                  <a:schemeClr val="lt1"/>
                </a:solidFill>
                <a:latin typeface="Montserrat"/>
                <a:ea typeface="Montserrat"/>
                <a:cs typeface="Montserrat"/>
                <a:sym typeface="Montserrat"/>
              </a:defRPr>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61" name="Google Shape;61;p1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1pPr>
            <a:lvl2pPr indent="0" lvl="1"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2pPr>
            <a:lvl3pPr indent="0" lvl="2"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3pPr>
            <a:lvl4pPr indent="0" lvl="3"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4pPr>
            <a:lvl5pPr indent="0" lvl="4"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5pPr>
            <a:lvl6pPr indent="0" lvl="5"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6pPr>
            <a:lvl7pPr indent="0" lvl="6"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7pPr>
            <a:lvl8pPr indent="0" lvl="7"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8pPr>
            <a:lvl9pPr indent="0" lvl="8" marL="0" marR="0" algn="l">
              <a:lnSpc>
                <a:spcPct val="100000"/>
              </a:lnSpc>
              <a:spcBef>
                <a:spcPts val="0"/>
              </a:spcBef>
              <a:spcAft>
                <a:spcPts val="0"/>
              </a:spcAft>
              <a:buClr>
                <a:srgbClr val="000000"/>
              </a:buClr>
              <a:buSzPts val="800"/>
              <a:buFont typeface="Arial"/>
              <a:buNone/>
              <a:defRPr b="0" i="0" sz="800" u="none" cap="none" strike="noStrike">
                <a:solidFill>
                  <a:schemeClr val="lt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pic>
        <p:nvPicPr>
          <p:cNvPr id="62" name="Google Shape;62;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0"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8.xml"/><Relationship Id="rId10" Type="http://schemas.openxmlformats.org/officeDocument/2006/relationships/slideLayout" Target="../slideLayouts/slideLayout17.xml"/><Relationship Id="rId13" Type="http://schemas.openxmlformats.org/officeDocument/2006/relationships/slideLayout" Target="../slideLayouts/slideLayout20.xml"/><Relationship Id="rId12" Type="http://schemas.openxmlformats.org/officeDocument/2006/relationships/slideLayout" Target="../slideLayouts/slideLayout19.xml"/><Relationship Id="rId1" Type="http://schemas.openxmlformats.org/officeDocument/2006/relationships/image" Target="../media/image3.png"/><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theme" Target="../theme/theme3.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chemeClr val="dk1"/>
              </a:buClr>
              <a:buSzPts val="2200"/>
              <a:buFont typeface="Montserrat"/>
              <a:buNone/>
              <a:defRPr b="1" i="0" sz="2200" u="none" cap="none" strike="noStrike">
                <a:solidFill>
                  <a:schemeClr val="dk1"/>
                </a:solidFill>
                <a:latin typeface="Montserrat"/>
                <a:ea typeface="Montserrat"/>
                <a:cs typeface="Montserrat"/>
                <a:sym typeface="Montserrat"/>
              </a:defRPr>
            </a:lvl1pPr>
            <a:lvl2pPr lvl="1" marR="0" rtl="0" algn="l">
              <a:lnSpc>
                <a:spcPct val="100000"/>
              </a:lnSpc>
              <a:spcBef>
                <a:spcPts val="0"/>
              </a:spcBef>
              <a:spcAft>
                <a:spcPts val="0"/>
              </a:spcAft>
              <a:buClr>
                <a:schemeClr val="dk1"/>
              </a:buClr>
              <a:buSzPts val="2800"/>
              <a:buFont typeface="Montserrat"/>
              <a:buNone/>
              <a:defRPr b="0" i="0" sz="2800" u="none" cap="none" strike="noStrike">
                <a:solidFill>
                  <a:schemeClr val="dk1"/>
                </a:solidFill>
                <a:latin typeface="Montserrat"/>
                <a:ea typeface="Montserrat"/>
                <a:cs typeface="Montserrat"/>
                <a:sym typeface="Montserrat"/>
              </a:defRPr>
            </a:lvl2pPr>
            <a:lvl3pPr lvl="2" marR="0" rtl="0" algn="l">
              <a:lnSpc>
                <a:spcPct val="100000"/>
              </a:lnSpc>
              <a:spcBef>
                <a:spcPts val="0"/>
              </a:spcBef>
              <a:spcAft>
                <a:spcPts val="0"/>
              </a:spcAft>
              <a:buClr>
                <a:schemeClr val="dk1"/>
              </a:buClr>
              <a:buSzPts val="2800"/>
              <a:buFont typeface="Montserrat"/>
              <a:buNone/>
              <a:defRPr b="0" i="0" sz="2800" u="none" cap="none" strike="noStrike">
                <a:solidFill>
                  <a:schemeClr val="dk1"/>
                </a:solidFill>
                <a:latin typeface="Montserrat"/>
                <a:ea typeface="Montserrat"/>
                <a:cs typeface="Montserrat"/>
                <a:sym typeface="Montserrat"/>
              </a:defRPr>
            </a:lvl3pPr>
            <a:lvl4pPr lvl="3" marR="0" rtl="0" algn="l">
              <a:lnSpc>
                <a:spcPct val="100000"/>
              </a:lnSpc>
              <a:spcBef>
                <a:spcPts val="0"/>
              </a:spcBef>
              <a:spcAft>
                <a:spcPts val="0"/>
              </a:spcAft>
              <a:buClr>
                <a:schemeClr val="dk1"/>
              </a:buClr>
              <a:buSzPts val="2800"/>
              <a:buFont typeface="Montserrat"/>
              <a:buNone/>
              <a:defRPr b="0" i="0" sz="2800" u="none" cap="none" strike="noStrike">
                <a:solidFill>
                  <a:schemeClr val="dk1"/>
                </a:solidFill>
                <a:latin typeface="Montserrat"/>
                <a:ea typeface="Montserrat"/>
                <a:cs typeface="Montserrat"/>
                <a:sym typeface="Montserrat"/>
              </a:defRPr>
            </a:lvl4pPr>
            <a:lvl5pPr lvl="4" marR="0" rtl="0" algn="l">
              <a:lnSpc>
                <a:spcPct val="100000"/>
              </a:lnSpc>
              <a:spcBef>
                <a:spcPts val="0"/>
              </a:spcBef>
              <a:spcAft>
                <a:spcPts val="0"/>
              </a:spcAft>
              <a:buClr>
                <a:schemeClr val="dk1"/>
              </a:buClr>
              <a:buSzPts val="2800"/>
              <a:buFont typeface="Montserrat"/>
              <a:buNone/>
              <a:defRPr b="0" i="0" sz="2800" u="none" cap="none" strike="noStrike">
                <a:solidFill>
                  <a:schemeClr val="dk1"/>
                </a:solidFill>
                <a:latin typeface="Montserrat"/>
                <a:ea typeface="Montserrat"/>
                <a:cs typeface="Montserrat"/>
                <a:sym typeface="Montserrat"/>
              </a:defRPr>
            </a:lvl5pPr>
            <a:lvl6pPr lvl="5" marR="0" rtl="0" algn="l">
              <a:lnSpc>
                <a:spcPct val="100000"/>
              </a:lnSpc>
              <a:spcBef>
                <a:spcPts val="0"/>
              </a:spcBef>
              <a:spcAft>
                <a:spcPts val="0"/>
              </a:spcAft>
              <a:buClr>
                <a:schemeClr val="dk1"/>
              </a:buClr>
              <a:buSzPts val="2800"/>
              <a:buFont typeface="Montserrat"/>
              <a:buNone/>
              <a:defRPr b="0" i="0" sz="2800" u="none" cap="none" strike="noStrike">
                <a:solidFill>
                  <a:schemeClr val="dk1"/>
                </a:solidFill>
                <a:latin typeface="Montserrat"/>
                <a:ea typeface="Montserrat"/>
                <a:cs typeface="Montserrat"/>
                <a:sym typeface="Montserrat"/>
              </a:defRPr>
            </a:lvl6pPr>
            <a:lvl7pPr lvl="6" marR="0" rtl="0" algn="l">
              <a:lnSpc>
                <a:spcPct val="100000"/>
              </a:lnSpc>
              <a:spcBef>
                <a:spcPts val="0"/>
              </a:spcBef>
              <a:spcAft>
                <a:spcPts val="0"/>
              </a:spcAft>
              <a:buClr>
                <a:schemeClr val="dk1"/>
              </a:buClr>
              <a:buSzPts val="2800"/>
              <a:buFont typeface="Montserrat"/>
              <a:buNone/>
              <a:defRPr b="0" i="0" sz="2800" u="none" cap="none" strike="noStrike">
                <a:solidFill>
                  <a:schemeClr val="dk1"/>
                </a:solidFill>
                <a:latin typeface="Montserrat"/>
                <a:ea typeface="Montserrat"/>
                <a:cs typeface="Montserrat"/>
                <a:sym typeface="Montserrat"/>
              </a:defRPr>
            </a:lvl7pPr>
            <a:lvl8pPr lvl="7" marR="0" rtl="0" algn="l">
              <a:lnSpc>
                <a:spcPct val="100000"/>
              </a:lnSpc>
              <a:spcBef>
                <a:spcPts val="0"/>
              </a:spcBef>
              <a:spcAft>
                <a:spcPts val="0"/>
              </a:spcAft>
              <a:buClr>
                <a:schemeClr val="dk1"/>
              </a:buClr>
              <a:buSzPts val="2800"/>
              <a:buFont typeface="Montserrat"/>
              <a:buNone/>
              <a:defRPr b="0" i="0" sz="2800" u="none" cap="none" strike="noStrike">
                <a:solidFill>
                  <a:schemeClr val="dk1"/>
                </a:solidFill>
                <a:latin typeface="Montserrat"/>
                <a:ea typeface="Montserrat"/>
                <a:cs typeface="Montserrat"/>
                <a:sym typeface="Montserrat"/>
              </a:defRPr>
            </a:lvl8pPr>
            <a:lvl9pPr lvl="8" marR="0" rtl="0" algn="l">
              <a:lnSpc>
                <a:spcPct val="100000"/>
              </a:lnSpc>
              <a:spcBef>
                <a:spcPts val="0"/>
              </a:spcBef>
              <a:spcAft>
                <a:spcPts val="0"/>
              </a:spcAft>
              <a:buClr>
                <a:schemeClr val="dk1"/>
              </a:buClr>
              <a:buSzPts val="2800"/>
              <a:buFont typeface="Montserrat"/>
              <a:buNone/>
              <a:defRPr b="0" i="0" sz="2800" u="none" cap="none" strike="noStrike">
                <a:solidFill>
                  <a:schemeClr val="dk1"/>
                </a:solidFill>
                <a:latin typeface="Montserrat"/>
                <a:ea typeface="Montserrat"/>
                <a:cs typeface="Montserrat"/>
                <a:sym typeface="Montserrat"/>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marR="0" rtl="0" algn="l">
              <a:lnSpc>
                <a:spcPct val="130000"/>
              </a:lnSpc>
              <a:spcBef>
                <a:spcPts val="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1pPr>
            <a:lvl2pPr indent="-330200" lvl="1" marL="914400" marR="0" rtl="0" algn="l">
              <a:lnSpc>
                <a:spcPct val="130000"/>
              </a:lnSpc>
              <a:spcBef>
                <a:spcPts val="100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2pPr>
            <a:lvl3pPr indent="-317500" lvl="2" marL="1371600" marR="0" rtl="0" algn="l">
              <a:lnSpc>
                <a:spcPct val="130000"/>
              </a:lnSpc>
              <a:spcBef>
                <a:spcPts val="10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3pPr>
            <a:lvl4pPr indent="-317500" lvl="3" marL="1828800" marR="0" rtl="0" algn="l">
              <a:lnSpc>
                <a:spcPct val="130000"/>
              </a:lnSpc>
              <a:spcBef>
                <a:spcPts val="8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4pPr>
            <a:lvl5pPr indent="-304800" lvl="4" marL="2286000" marR="0" rtl="0" algn="l">
              <a:lnSpc>
                <a:spcPct val="130000"/>
              </a:lnSpc>
              <a:spcBef>
                <a:spcPts val="8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5pPr>
            <a:lvl6pPr indent="-304800" lvl="5" marL="2743200" marR="0" rtl="0" algn="l">
              <a:lnSpc>
                <a:spcPct val="130000"/>
              </a:lnSpc>
              <a:spcBef>
                <a:spcPts val="6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6pPr>
            <a:lvl7pPr indent="-292100" lvl="6" marL="3200400" marR="0" rtl="0" algn="l">
              <a:lnSpc>
                <a:spcPct val="130000"/>
              </a:lnSpc>
              <a:spcBef>
                <a:spcPts val="6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7pPr>
            <a:lvl8pPr indent="-292100" lvl="7" marL="3657600" marR="0" rtl="0" algn="l">
              <a:lnSpc>
                <a:spcPct val="130000"/>
              </a:lnSpc>
              <a:spcBef>
                <a:spcPts val="4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8pPr>
            <a:lvl9pPr indent="-279400" lvl="8" marL="4114800" marR="0" rtl="0" algn="l">
              <a:lnSpc>
                <a:spcPct val="130000"/>
              </a:lnSpc>
              <a:spcBef>
                <a:spcPts val="400"/>
              </a:spcBef>
              <a:spcAft>
                <a:spcPts val="200"/>
              </a:spcAft>
              <a:buClr>
                <a:schemeClr val="dk2"/>
              </a:buClr>
              <a:buSzPts val="800"/>
              <a:buFont typeface="Montserrat"/>
              <a:buChar char="–"/>
              <a:defRPr b="0" i="0" sz="800" u="none" cap="none" strike="noStrike">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4" name="Shape 54"/>
        <p:cNvGrpSpPr/>
        <p:nvPr/>
      </p:nvGrpSpPr>
      <p:grpSpPr>
        <a:xfrm>
          <a:off x="0" y="0"/>
          <a:ext cx="0" cy="0"/>
          <a:chOff x="0" y="0"/>
          <a:chExt cx="0" cy="0"/>
        </a:xfrm>
      </p:grpSpPr>
      <p:sp>
        <p:nvSpPr>
          <p:cNvPr id="55" name="Google Shape;55;p10"/>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marR="0" rtl="0" algn="l">
              <a:lnSpc>
                <a:spcPct val="115000"/>
              </a:lnSpc>
              <a:spcBef>
                <a:spcPts val="0"/>
              </a:spcBef>
              <a:spcAft>
                <a:spcPts val="0"/>
              </a:spcAft>
              <a:buClr>
                <a:srgbClr val="000000"/>
              </a:buClr>
              <a:buSzPts val="2200"/>
              <a:buFont typeface="Montserrat"/>
              <a:buNone/>
              <a:defRPr b="1" i="0" sz="2200" u="none" cap="none" strike="noStrike">
                <a:solidFill>
                  <a:srgbClr val="000000"/>
                </a:solidFill>
                <a:latin typeface="Montserrat"/>
                <a:ea typeface="Montserrat"/>
                <a:cs typeface="Montserrat"/>
                <a:sym typeface="Montserrat"/>
              </a:defRPr>
            </a:lvl1pPr>
            <a:lvl2pPr lvl="1" marR="0" rtl="0" algn="l">
              <a:lnSpc>
                <a:spcPct val="100000"/>
              </a:lnSpc>
              <a:spcBef>
                <a:spcPts val="0"/>
              </a:spcBef>
              <a:spcAft>
                <a:spcPts val="0"/>
              </a:spcAft>
              <a:buClr>
                <a:srgbClr val="000000"/>
              </a:buClr>
              <a:buSzPts val="2800"/>
              <a:buFont typeface="Montserrat"/>
              <a:buNone/>
              <a:defRPr b="0" i="0" sz="2800" u="none" cap="none" strike="noStrike">
                <a:solidFill>
                  <a:srgbClr val="000000"/>
                </a:solidFill>
                <a:latin typeface="Montserrat"/>
                <a:ea typeface="Montserrat"/>
                <a:cs typeface="Montserrat"/>
                <a:sym typeface="Montserrat"/>
              </a:defRPr>
            </a:lvl2pPr>
            <a:lvl3pPr lvl="2" marR="0" rtl="0" algn="l">
              <a:lnSpc>
                <a:spcPct val="100000"/>
              </a:lnSpc>
              <a:spcBef>
                <a:spcPts val="0"/>
              </a:spcBef>
              <a:spcAft>
                <a:spcPts val="0"/>
              </a:spcAft>
              <a:buClr>
                <a:srgbClr val="000000"/>
              </a:buClr>
              <a:buSzPts val="2800"/>
              <a:buFont typeface="Montserrat"/>
              <a:buNone/>
              <a:defRPr b="0" i="0" sz="2800" u="none" cap="none" strike="noStrike">
                <a:solidFill>
                  <a:srgbClr val="000000"/>
                </a:solidFill>
                <a:latin typeface="Montserrat"/>
                <a:ea typeface="Montserrat"/>
                <a:cs typeface="Montserrat"/>
                <a:sym typeface="Montserrat"/>
              </a:defRPr>
            </a:lvl3pPr>
            <a:lvl4pPr lvl="3" marR="0" rtl="0" algn="l">
              <a:lnSpc>
                <a:spcPct val="100000"/>
              </a:lnSpc>
              <a:spcBef>
                <a:spcPts val="0"/>
              </a:spcBef>
              <a:spcAft>
                <a:spcPts val="0"/>
              </a:spcAft>
              <a:buClr>
                <a:srgbClr val="000000"/>
              </a:buClr>
              <a:buSzPts val="2800"/>
              <a:buFont typeface="Montserrat"/>
              <a:buNone/>
              <a:defRPr b="0" i="0" sz="2800" u="none" cap="none" strike="noStrike">
                <a:solidFill>
                  <a:srgbClr val="000000"/>
                </a:solidFill>
                <a:latin typeface="Montserrat"/>
                <a:ea typeface="Montserrat"/>
                <a:cs typeface="Montserrat"/>
                <a:sym typeface="Montserrat"/>
              </a:defRPr>
            </a:lvl4pPr>
            <a:lvl5pPr lvl="4" marR="0" rtl="0" algn="l">
              <a:lnSpc>
                <a:spcPct val="100000"/>
              </a:lnSpc>
              <a:spcBef>
                <a:spcPts val="0"/>
              </a:spcBef>
              <a:spcAft>
                <a:spcPts val="0"/>
              </a:spcAft>
              <a:buClr>
                <a:srgbClr val="000000"/>
              </a:buClr>
              <a:buSzPts val="2800"/>
              <a:buFont typeface="Montserrat"/>
              <a:buNone/>
              <a:defRPr b="0" i="0" sz="2800" u="none" cap="none" strike="noStrike">
                <a:solidFill>
                  <a:srgbClr val="000000"/>
                </a:solidFill>
                <a:latin typeface="Montserrat"/>
                <a:ea typeface="Montserrat"/>
                <a:cs typeface="Montserrat"/>
                <a:sym typeface="Montserrat"/>
              </a:defRPr>
            </a:lvl5pPr>
            <a:lvl6pPr lvl="5" marR="0" rtl="0" algn="l">
              <a:lnSpc>
                <a:spcPct val="100000"/>
              </a:lnSpc>
              <a:spcBef>
                <a:spcPts val="0"/>
              </a:spcBef>
              <a:spcAft>
                <a:spcPts val="0"/>
              </a:spcAft>
              <a:buClr>
                <a:srgbClr val="000000"/>
              </a:buClr>
              <a:buSzPts val="2800"/>
              <a:buFont typeface="Montserrat"/>
              <a:buNone/>
              <a:defRPr b="0" i="0" sz="2800" u="none" cap="none" strike="noStrike">
                <a:solidFill>
                  <a:srgbClr val="000000"/>
                </a:solidFill>
                <a:latin typeface="Montserrat"/>
                <a:ea typeface="Montserrat"/>
                <a:cs typeface="Montserrat"/>
                <a:sym typeface="Montserrat"/>
              </a:defRPr>
            </a:lvl6pPr>
            <a:lvl7pPr lvl="6" marR="0" rtl="0" algn="l">
              <a:lnSpc>
                <a:spcPct val="100000"/>
              </a:lnSpc>
              <a:spcBef>
                <a:spcPts val="0"/>
              </a:spcBef>
              <a:spcAft>
                <a:spcPts val="0"/>
              </a:spcAft>
              <a:buClr>
                <a:srgbClr val="000000"/>
              </a:buClr>
              <a:buSzPts val="2800"/>
              <a:buFont typeface="Montserrat"/>
              <a:buNone/>
              <a:defRPr b="0" i="0" sz="2800" u="none" cap="none" strike="noStrike">
                <a:solidFill>
                  <a:srgbClr val="000000"/>
                </a:solidFill>
                <a:latin typeface="Montserrat"/>
                <a:ea typeface="Montserrat"/>
                <a:cs typeface="Montserrat"/>
                <a:sym typeface="Montserrat"/>
              </a:defRPr>
            </a:lvl7pPr>
            <a:lvl8pPr lvl="7" marR="0" rtl="0" algn="l">
              <a:lnSpc>
                <a:spcPct val="100000"/>
              </a:lnSpc>
              <a:spcBef>
                <a:spcPts val="0"/>
              </a:spcBef>
              <a:spcAft>
                <a:spcPts val="0"/>
              </a:spcAft>
              <a:buClr>
                <a:srgbClr val="000000"/>
              </a:buClr>
              <a:buSzPts val="2800"/>
              <a:buFont typeface="Montserrat"/>
              <a:buNone/>
              <a:defRPr b="0" i="0" sz="2800" u="none" cap="none" strike="noStrike">
                <a:solidFill>
                  <a:srgbClr val="000000"/>
                </a:solidFill>
                <a:latin typeface="Montserrat"/>
                <a:ea typeface="Montserrat"/>
                <a:cs typeface="Montserrat"/>
                <a:sym typeface="Montserrat"/>
              </a:defRPr>
            </a:lvl8pPr>
            <a:lvl9pPr lvl="8" marR="0" rtl="0" algn="l">
              <a:lnSpc>
                <a:spcPct val="100000"/>
              </a:lnSpc>
              <a:spcBef>
                <a:spcPts val="0"/>
              </a:spcBef>
              <a:spcAft>
                <a:spcPts val="0"/>
              </a:spcAft>
              <a:buClr>
                <a:srgbClr val="000000"/>
              </a:buClr>
              <a:buSzPts val="2800"/>
              <a:buFont typeface="Montserrat"/>
              <a:buNone/>
              <a:defRPr b="0" i="0" sz="2800" u="none" cap="none" strike="noStrike">
                <a:solidFill>
                  <a:srgbClr val="000000"/>
                </a:solidFill>
                <a:latin typeface="Montserrat"/>
                <a:ea typeface="Montserrat"/>
                <a:cs typeface="Montserrat"/>
                <a:sym typeface="Montserrat"/>
              </a:defRPr>
            </a:lvl9pPr>
          </a:lstStyle>
          <a:p/>
        </p:txBody>
      </p:sp>
      <p:sp>
        <p:nvSpPr>
          <p:cNvPr id="56" name="Google Shape;56;p10"/>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marR="0" rtl="0" algn="l">
              <a:lnSpc>
                <a:spcPct val="130000"/>
              </a:lnSpc>
              <a:spcBef>
                <a:spcPts val="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1pPr>
            <a:lvl2pPr indent="-330200" lvl="1" marL="914400" marR="0" rtl="0" algn="l">
              <a:lnSpc>
                <a:spcPct val="130000"/>
              </a:lnSpc>
              <a:spcBef>
                <a:spcPts val="1000"/>
              </a:spcBef>
              <a:spcAft>
                <a:spcPts val="0"/>
              </a:spcAft>
              <a:buClr>
                <a:schemeClr val="dk2"/>
              </a:buClr>
              <a:buSzPts val="1600"/>
              <a:buFont typeface="Montserrat"/>
              <a:buChar char="–"/>
              <a:defRPr b="0" i="0" sz="1600" u="none" cap="none" strike="noStrike">
                <a:solidFill>
                  <a:schemeClr val="dk2"/>
                </a:solidFill>
                <a:latin typeface="Montserrat"/>
                <a:ea typeface="Montserrat"/>
                <a:cs typeface="Montserrat"/>
                <a:sym typeface="Montserrat"/>
              </a:defRPr>
            </a:lvl2pPr>
            <a:lvl3pPr indent="-317500" lvl="2" marL="1371600" marR="0" rtl="0" algn="l">
              <a:lnSpc>
                <a:spcPct val="130000"/>
              </a:lnSpc>
              <a:spcBef>
                <a:spcPts val="10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3pPr>
            <a:lvl4pPr indent="-317500" lvl="3" marL="1828800" marR="0" rtl="0" algn="l">
              <a:lnSpc>
                <a:spcPct val="130000"/>
              </a:lnSpc>
              <a:spcBef>
                <a:spcPts val="800"/>
              </a:spcBef>
              <a:spcAft>
                <a:spcPts val="0"/>
              </a:spcAft>
              <a:buClr>
                <a:schemeClr val="dk2"/>
              </a:buClr>
              <a:buSzPts val="1400"/>
              <a:buFont typeface="Montserrat"/>
              <a:buChar char="–"/>
              <a:defRPr b="0" i="0" sz="1400" u="none" cap="none" strike="noStrike">
                <a:solidFill>
                  <a:schemeClr val="dk2"/>
                </a:solidFill>
                <a:latin typeface="Montserrat"/>
                <a:ea typeface="Montserrat"/>
                <a:cs typeface="Montserrat"/>
                <a:sym typeface="Montserrat"/>
              </a:defRPr>
            </a:lvl4pPr>
            <a:lvl5pPr indent="-304800" lvl="4" marL="2286000" marR="0" rtl="0" algn="l">
              <a:lnSpc>
                <a:spcPct val="130000"/>
              </a:lnSpc>
              <a:spcBef>
                <a:spcPts val="8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5pPr>
            <a:lvl6pPr indent="-304800" lvl="5" marL="2743200" marR="0" rtl="0" algn="l">
              <a:lnSpc>
                <a:spcPct val="130000"/>
              </a:lnSpc>
              <a:spcBef>
                <a:spcPts val="600"/>
              </a:spcBef>
              <a:spcAft>
                <a:spcPts val="0"/>
              </a:spcAft>
              <a:buClr>
                <a:schemeClr val="dk2"/>
              </a:buClr>
              <a:buSzPts val="1200"/>
              <a:buFont typeface="Montserrat"/>
              <a:buChar char="–"/>
              <a:defRPr b="0" i="0" sz="1200" u="none" cap="none" strike="noStrike">
                <a:solidFill>
                  <a:schemeClr val="dk2"/>
                </a:solidFill>
                <a:latin typeface="Montserrat"/>
                <a:ea typeface="Montserrat"/>
                <a:cs typeface="Montserrat"/>
                <a:sym typeface="Montserrat"/>
              </a:defRPr>
            </a:lvl6pPr>
            <a:lvl7pPr indent="-292100" lvl="6" marL="3200400" marR="0" rtl="0" algn="l">
              <a:lnSpc>
                <a:spcPct val="130000"/>
              </a:lnSpc>
              <a:spcBef>
                <a:spcPts val="6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7pPr>
            <a:lvl8pPr indent="-292100" lvl="7" marL="3657600" marR="0" rtl="0" algn="l">
              <a:lnSpc>
                <a:spcPct val="130000"/>
              </a:lnSpc>
              <a:spcBef>
                <a:spcPts val="400"/>
              </a:spcBef>
              <a:spcAft>
                <a:spcPts val="0"/>
              </a:spcAft>
              <a:buClr>
                <a:schemeClr val="dk2"/>
              </a:buClr>
              <a:buSzPts val="1000"/>
              <a:buFont typeface="Montserrat"/>
              <a:buChar char="–"/>
              <a:defRPr b="0" i="0" sz="1000" u="none" cap="none" strike="noStrike">
                <a:solidFill>
                  <a:schemeClr val="dk2"/>
                </a:solidFill>
                <a:latin typeface="Montserrat"/>
                <a:ea typeface="Montserrat"/>
                <a:cs typeface="Montserrat"/>
                <a:sym typeface="Montserrat"/>
              </a:defRPr>
            </a:lvl8pPr>
            <a:lvl9pPr indent="-279400" lvl="8" marL="4114800" marR="0" rtl="0" algn="l">
              <a:lnSpc>
                <a:spcPct val="130000"/>
              </a:lnSpc>
              <a:spcBef>
                <a:spcPts val="400"/>
              </a:spcBef>
              <a:spcAft>
                <a:spcPts val="200"/>
              </a:spcAft>
              <a:buClr>
                <a:schemeClr val="dk2"/>
              </a:buClr>
              <a:buSzPts val="800"/>
              <a:buFont typeface="Montserrat"/>
              <a:buChar char="–"/>
              <a:defRPr b="0" i="0" sz="800" u="none" cap="none" strike="noStrike">
                <a:solidFill>
                  <a:schemeClr val="dk2"/>
                </a:solidFill>
                <a:latin typeface="Montserrat"/>
                <a:ea typeface="Montserrat"/>
                <a:cs typeface="Montserrat"/>
                <a:sym typeface="Montserrat"/>
              </a:defRPr>
            </a:lvl9pPr>
          </a:lstStyle>
          <a:p/>
        </p:txBody>
      </p:sp>
      <p:sp>
        <p:nvSpPr>
          <p:cNvPr id="57" name="Google Shape;57;p10"/>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indent="0" lvl="0"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1pPr>
            <a:lvl2pPr indent="0" lvl="1"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2pPr>
            <a:lvl3pPr indent="0" lvl="2"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3pPr>
            <a:lvl4pPr indent="0" lvl="3"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4pPr>
            <a:lvl5pPr indent="0" lvl="4"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5pPr>
            <a:lvl6pPr indent="0" lvl="5"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6pPr>
            <a:lvl7pPr indent="0" lvl="6"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7pPr>
            <a:lvl8pPr indent="0" lvl="7"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8pPr>
            <a:lvl9pPr indent="0" lvl="8" marL="0" marR="0" rtl="0" algn="l">
              <a:lnSpc>
                <a:spcPct val="100000"/>
              </a:lnSpc>
              <a:spcBef>
                <a:spcPts val="0"/>
              </a:spcBef>
              <a:spcAft>
                <a:spcPts val="0"/>
              </a:spcAft>
              <a:buClr>
                <a:srgbClr val="000000"/>
              </a:buClr>
              <a:buSzPts val="800"/>
              <a:buFont typeface="Arial"/>
              <a:buNone/>
              <a:defRPr b="0" i="0" sz="800" u="none" cap="none" strike="noStrike">
                <a:solidFill>
                  <a:schemeClr val="dk1"/>
                </a:solidFill>
                <a:latin typeface="Montserrat"/>
                <a:ea typeface="Montserrat"/>
                <a:cs typeface="Montserrat"/>
                <a:sym typeface="Montserrat"/>
              </a:defRPr>
            </a:lvl9pPr>
          </a:lstStyle>
          <a:p>
            <a:pPr indent="0" lvl="0" marL="0" rtl="0" algn="l">
              <a:spcBef>
                <a:spcPts val="0"/>
              </a:spcBef>
              <a:spcAft>
                <a:spcPts val="0"/>
              </a:spcAft>
              <a:buNone/>
            </a:pPr>
            <a:fld id="{00000000-1234-1234-1234-123412341234}" type="slidenum">
              <a:rPr lang="en-GB"/>
              <a:t>‹#›</a:t>
            </a:fld>
            <a:endParaRPr/>
          </a:p>
        </p:txBody>
      </p:sp>
      <p:pic>
        <p:nvPicPr>
          <p:cNvPr id="58" name="Google Shape;58;p10"/>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8" name="Shape 128"/>
        <p:cNvGrpSpPr/>
        <p:nvPr/>
      </p:nvGrpSpPr>
      <p:grpSpPr>
        <a:xfrm>
          <a:off x="0" y="0"/>
          <a:ext cx="0" cy="0"/>
          <a:chOff x="0" y="0"/>
          <a:chExt cx="0" cy="0"/>
        </a:xfrm>
      </p:grpSpPr>
      <p:sp>
        <p:nvSpPr>
          <p:cNvPr id="129" name="Google Shape;129;p23"/>
          <p:cNvSpPr txBox="1"/>
          <p:nvPr/>
        </p:nvSpPr>
        <p:spPr>
          <a:xfrm>
            <a:off x="746000" y="1400475"/>
            <a:ext cx="7548300" cy="19143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rgbClr val="000000"/>
              </a:buClr>
              <a:buSzPts val="3000"/>
              <a:buFont typeface="Arial"/>
              <a:buNone/>
            </a:pPr>
            <a:r>
              <a:rPr lang="en-GB" sz="3000">
                <a:solidFill>
                  <a:srgbClr val="4B3241"/>
                </a:solidFill>
                <a:latin typeface="Montserrat"/>
                <a:ea typeface="Montserrat"/>
                <a:cs typeface="Montserrat"/>
                <a:sym typeface="Montserrat"/>
              </a:rPr>
              <a:t>Independent Living</a:t>
            </a:r>
            <a:br>
              <a:rPr lang="en-GB" sz="3000">
                <a:solidFill>
                  <a:srgbClr val="4B3241"/>
                </a:solidFill>
                <a:latin typeface="Montserrat"/>
                <a:ea typeface="Montserrat"/>
                <a:cs typeface="Montserrat"/>
                <a:sym typeface="Montserrat"/>
              </a:rPr>
            </a:br>
            <a:r>
              <a:rPr lang="en-GB" sz="3000">
                <a:solidFill>
                  <a:srgbClr val="4B3241"/>
                </a:solidFill>
                <a:latin typeface="Montserrat"/>
                <a:ea typeface="Montserrat"/>
                <a:cs typeface="Montserrat"/>
                <a:sym typeface="Montserrat"/>
              </a:rPr>
              <a:t>Unit 5 - World of Work</a:t>
            </a:r>
            <a:endParaRPr b="0" i="0" sz="3000" u="none" cap="none" strike="noStrike">
              <a:solidFill>
                <a:schemeClr val="dk2"/>
              </a:solidFill>
              <a:latin typeface="Montserrat"/>
              <a:ea typeface="Montserrat"/>
              <a:cs typeface="Montserrat"/>
              <a:sym typeface="Montserrat"/>
            </a:endParaRPr>
          </a:p>
        </p:txBody>
      </p:sp>
      <p:sp>
        <p:nvSpPr>
          <p:cNvPr id="130" name="Google Shape;130;p23"/>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FFFFFF"/>
              </a:solidFill>
              <a:latin typeface="Montserrat"/>
              <a:ea typeface="Montserrat"/>
              <a:cs typeface="Montserrat"/>
              <a:sym typeface="Montserrat"/>
            </a:endParaRPr>
          </a:p>
        </p:txBody>
      </p:sp>
      <p:sp>
        <p:nvSpPr>
          <p:cNvPr id="131" name="Google Shape;131;p23"/>
          <p:cNvSpPr txBox="1"/>
          <p:nvPr/>
        </p:nvSpPr>
        <p:spPr>
          <a:xfrm>
            <a:off x="686850" y="515125"/>
            <a:ext cx="5205900" cy="499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800"/>
              <a:buFont typeface="Arial"/>
              <a:buNone/>
            </a:pPr>
            <a:r>
              <a:rPr lang="en-GB" sz="1800">
                <a:solidFill>
                  <a:srgbClr val="4B3241"/>
                </a:solidFill>
                <a:latin typeface="Montserrat"/>
                <a:ea typeface="Montserrat"/>
                <a:cs typeface="Montserrat"/>
                <a:sym typeface="Montserrat"/>
              </a:rPr>
              <a:t>Oak Specialist </a:t>
            </a:r>
            <a:endParaRPr>
              <a:latin typeface="Montserrat"/>
              <a:ea typeface="Montserrat"/>
              <a:cs typeface="Montserrat"/>
              <a:sym typeface="Montserrat"/>
            </a:endParaRPr>
          </a:p>
        </p:txBody>
      </p:sp>
      <p:sp>
        <p:nvSpPr>
          <p:cNvPr id="132" name="Google Shape;132;p23"/>
          <p:cNvSpPr txBox="1"/>
          <p:nvPr/>
        </p:nvSpPr>
        <p:spPr>
          <a:xfrm>
            <a:off x="686850" y="4116225"/>
            <a:ext cx="4113300" cy="827400"/>
          </a:xfrm>
          <a:prstGeom prst="rect">
            <a:avLst/>
          </a:prstGeom>
          <a:noFill/>
          <a:ln>
            <a:noFill/>
          </a:ln>
        </p:spPr>
        <p:txBody>
          <a:bodyPr anchorCtr="0" anchor="t" bIns="91425" lIns="91425" spcFirstLastPara="1" rIns="91425" wrap="square" tIns="91425">
            <a:noAutofit/>
          </a:bodyPr>
          <a:lstStyle/>
          <a:p>
            <a:pPr indent="-330200" lvl="0" marL="457200" rtl="0" algn="l">
              <a:lnSpc>
                <a:spcPct val="130000"/>
              </a:lnSpc>
              <a:spcBef>
                <a:spcPts val="1000"/>
              </a:spcBef>
              <a:spcAft>
                <a:spcPts val="0"/>
              </a:spcAft>
              <a:buClr>
                <a:srgbClr val="000000"/>
              </a:buClr>
              <a:buSzPts val="1600"/>
              <a:buFont typeface="Arial"/>
              <a:buNone/>
            </a:pPr>
            <a:r>
              <a:rPr lang="en-GB">
                <a:solidFill>
                  <a:srgbClr val="4B3241"/>
                </a:solidFill>
                <a:latin typeface="Montserrat"/>
                <a:ea typeface="Montserrat"/>
                <a:cs typeface="Montserrat"/>
                <a:sym typeface="Montserrat"/>
              </a:rPr>
              <a:t>Applying Learning</a:t>
            </a:r>
            <a:endParaRPr>
              <a:latin typeface="Montserrat"/>
              <a:ea typeface="Montserrat"/>
              <a:cs typeface="Montserrat"/>
              <a:sym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2"/>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244" name="Google Shape;244;p32"/>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 Vocational qualifications</a:t>
            </a:r>
            <a:endParaRPr>
              <a:solidFill>
                <a:schemeClr val="dk2"/>
              </a:solidFill>
            </a:endParaRPr>
          </a:p>
        </p:txBody>
      </p:sp>
      <p:sp>
        <p:nvSpPr>
          <p:cNvPr id="245" name="Google Shape;245;p32"/>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These courses usually take place at a local further education college or specialist technical college. They will likely:</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sz="1500"/>
          </a:p>
          <a:p>
            <a:pPr indent="-323850" lvl="0" marL="457200" rtl="0" algn="l">
              <a:lnSpc>
                <a:spcPct val="130000"/>
              </a:lnSpc>
              <a:spcBef>
                <a:spcPts val="0"/>
              </a:spcBef>
              <a:spcAft>
                <a:spcPts val="0"/>
              </a:spcAft>
              <a:buSzPts val="1500"/>
              <a:buChar char="●"/>
            </a:pPr>
            <a:r>
              <a:rPr lang="en-GB" sz="1500"/>
              <a:t>Require evidence of prior learning at an agreed standard</a:t>
            </a:r>
            <a:endParaRPr sz="1500"/>
          </a:p>
          <a:p>
            <a:pPr indent="-323850" lvl="0" marL="457200" rtl="0" algn="l">
              <a:lnSpc>
                <a:spcPct val="130000"/>
              </a:lnSpc>
              <a:spcBef>
                <a:spcPts val="0"/>
              </a:spcBef>
              <a:spcAft>
                <a:spcPts val="0"/>
              </a:spcAft>
              <a:buSzPts val="1500"/>
              <a:buChar char="●"/>
            </a:pPr>
            <a:r>
              <a:rPr lang="en-GB" sz="1500"/>
              <a:t>Involve a substantial amount of work experience</a:t>
            </a:r>
            <a:endParaRPr sz="1500"/>
          </a:p>
          <a:p>
            <a:pPr indent="-323850" lvl="0" marL="457200" rtl="0" algn="l">
              <a:lnSpc>
                <a:spcPct val="130000"/>
              </a:lnSpc>
              <a:spcBef>
                <a:spcPts val="0"/>
              </a:spcBef>
              <a:spcAft>
                <a:spcPts val="0"/>
              </a:spcAft>
              <a:buSzPts val="1500"/>
              <a:buChar char="●"/>
            </a:pPr>
            <a:r>
              <a:rPr lang="en-GB" sz="1500"/>
              <a:t>Be focused on one specific job family such as construction or child care</a:t>
            </a:r>
            <a:endParaRPr sz="1500"/>
          </a:p>
          <a:p>
            <a:pPr indent="0" lvl="0" marL="45720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rPr lang="en-GB" sz="1500"/>
              <a:t>T -levels and BTEC are examples of vocational qualifications</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solidFill>
                <a:srgbClr val="FF0000"/>
              </a:solidFill>
            </a:endParaRPr>
          </a:p>
        </p:txBody>
      </p:sp>
      <p:sp>
        <p:nvSpPr>
          <p:cNvPr id="246" name="Google Shape;246;p3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33"/>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252" name="Google Shape;252;p33"/>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Traineeship</a:t>
            </a:r>
            <a:endParaRPr>
              <a:solidFill>
                <a:schemeClr val="dk2"/>
              </a:solidFill>
            </a:endParaRPr>
          </a:p>
        </p:txBody>
      </p:sp>
      <p:sp>
        <p:nvSpPr>
          <p:cNvPr id="253" name="Google Shape;253;p33"/>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A traineeship is a course that includes a work placement. It can last from 6 weeks up to 6 months. </a:t>
            </a:r>
            <a:endParaRPr/>
          </a:p>
          <a:p>
            <a:pPr indent="0" lvl="0" marL="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Char char="●"/>
            </a:pPr>
            <a:r>
              <a:rPr lang="en-GB"/>
              <a:t>For 16-24 year olds (25 with an EHC plan)</a:t>
            </a:r>
            <a:endParaRPr/>
          </a:p>
          <a:p>
            <a:pPr indent="-330200" lvl="0" marL="457200" rtl="0" algn="l">
              <a:lnSpc>
                <a:spcPct val="130000"/>
              </a:lnSpc>
              <a:spcBef>
                <a:spcPts val="0"/>
              </a:spcBef>
              <a:spcAft>
                <a:spcPts val="0"/>
              </a:spcAft>
              <a:buSzPts val="1600"/>
              <a:buChar char="●"/>
            </a:pPr>
            <a:r>
              <a:rPr lang="en-GB"/>
              <a:t>Designed for those who have had little or no work experience but are motivated to work and do not yet possess the relevant skills or experience to access a job or apprenticeship</a:t>
            </a:r>
            <a:endParaRPr/>
          </a:p>
          <a:p>
            <a:pPr indent="-330200" lvl="0" marL="457200" rtl="0" algn="l">
              <a:lnSpc>
                <a:spcPct val="130000"/>
              </a:lnSpc>
              <a:spcBef>
                <a:spcPts val="0"/>
              </a:spcBef>
              <a:spcAft>
                <a:spcPts val="0"/>
              </a:spcAft>
              <a:buSzPts val="1600"/>
              <a:buChar char="●"/>
            </a:pPr>
            <a:r>
              <a:rPr lang="en-GB"/>
              <a:t>Delivered by a training provider and an employer</a:t>
            </a:r>
            <a:endParaRPr/>
          </a:p>
        </p:txBody>
      </p:sp>
      <p:sp>
        <p:nvSpPr>
          <p:cNvPr id="254" name="Google Shape;254;p3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34"/>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260" name="Google Shape;260;p34"/>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Supported internship</a:t>
            </a:r>
            <a:endParaRPr>
              <a:solidFill>
                <a:schemeClr val="dk2"/>
              </a:solidFill>
            </a:endParaRPr>
          </a:p>
        </p:txBody>
      </p:sp>
      <p:sp>
        <p:nvSpPr>
          <p:cNvPr id="261" name="Google Shape;261;p34"/>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Supported internships are structured study programmes based primarily at an employer. They are intended to enable young people with learning difficulties and/or disabilities to achieve sustainable, paid employment</a:t>
            </a:r>
            <a:endParaRPr/>
          </a:p>
          <a:p>
            <a:pPr indent="0" lvl="0" marL="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Char char="●"/>
            </a:pPr>
            <a:r>
              <a:rPr lang="en-GB"/>
              <a:t>Usually last one year</a:t>
            </a:r>
            <a:endParaRPr/>
          </a:p>
          <a:p>
            <a:pPr indent="-330200" lvl="0" marL="457200" rtl="0" algn="l">
              <a:lnSpc>
                <a:spcPct val="130000"/>
              </a:lnSpc>
              <a:spcBef>
                <a:spcPts val="0"/>
              </a:spcBef>
              <a:spcAft>
                <a:spcPts val="0"/>
              </a:spcAft>
              <a:buSzPts val="1600"/>
              <a:buChar char="●"/>
            </a:pPr>
            <a:r>
              <a:rPr lang="en-GB"/>
              <a:t>Include unpaid work placement for a minimum of six months</a:t>
            </a:r>
            <a:endParaRPr/>
          </a:p>
          <a:p>
            <a:pPr indent="-330200" lvl="0" marL="457200" rtl="0" algn="l">
              <a:lnSpc>
                <a:spcPct val="130000"/>
              </a:lnSpc>
              <a:spcBef>
                <a:spcPts val="0"/>
              </a:spcBef>
              <a:spcAft>
                <a:spcPts val="0"/>
              </a:spcAft>
              <a:buSzPts val="1600"/>
              <a:buChar char="●"/>
            </a:pPr>
            <a:r>
              <a:rPr lang="en-GB"/>
              <a:t>Supported by a Job Coach</a:t>
            </a:r>
            <a:endParaRPr/>
          </a:p>
          <a:p>
            <a:pPr indent="0" lvl="0" marL="0" rtl="0" algn="l">
              <a:lnSpc>
                <a:spcPct val="130000"/>
              </a:lnSpc>
              <a:spcBef>
                <a:spcPts val="0"/>
              </a:spcBef>
              <a:spcAft>
                <a:spcPts val="0"/>
              </a:spcAft>
              <a:buSzPts val="1600"/>
              <a:buNone/>
            </a:pPr>
            <a:r>
              <a:t/>
            </a:r>
            <a:endParaRPr/>
          </a:p>
        </p:txBody>
      </p:sp>
      <p:sp>
        <p:nvSpPr>
          <p:cNvPr id="262" name="Google Shape;262;p34"/>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5"/>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268" name="Google Shape;268;p35"/>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Apprenticeship </a:t>
            </a:r>
            <a:endParaRPr>
              <a:solidFill>
                <a:schemeClr val="dk2"/>
              </a:solidFill>
            </a:endParaRPr>
          </a:p>
        </p:txBody>
      </p:sp>
      <p:sp>
        <p:nvSpPr>
          <p:cNvPr id="269" name="Google Shape;269;p35"/>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Apprenticeships combine a programme of work and study relevant to the industry you are woking in.</a:t>
            </a:r>
            <a:endParaRPr/>
          </a:p>
          <a:p>
            <a:pPr indent="0" lvl="0" marL="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Char char="●"/>
            </a:pPr>
            <a:r>
              <a:rPr lang="en-GB"/>
              <a:t>Delivered by a training provider and an employer</a:t>
            </a:r>
            <a:endParaRPr/>
          </a:p>
          <a:p>
            <a:pPr indent="-330200" lvl="0" marL="457200" rtl="0" algn="l">
              <a:lnSpc>
                <a:spcPct val="130000"/>
              </a:lnSpc>
              <a:spcBef>
                <a:spcPts val="0"/>
              </a:spcBef>
              <a:spcAft>
                <a:spcPts val="0"/>
              </a:spcAft>
              <a:buSzPts val="1600"/>
              <a:buChar char="●"/>
            </a:pPr>
            <a:r>
              <a:rPr lang="en-GB"/>
              <a:t>You are paid for the work you do</a:t>
            </a:r>
            <a:endParaRPr/>
          </a:p>
          <a:p>
            <a:pPr indent="-330200" lvl="0" marL="457200" rtl="0" algn="l">
              <a:lnSpc>
                <a:spcPct val="130000"/>
              </a:lnSpc>
              <a:spcBef>
                <a:spcPts val="0"/>
              </a:spcBef>
              <a:spcAft>
                <a:spcPts val="0"/>
              </a:spcAft>
              <a:buSzPts val="1600"/>
              <a:buChar char="●"/>
            </a:pPr>
            <a:r>
              <a:rPr lang="en-GB"/>
              <a:t>Gain job specific skills</a:t>
            </a:r>
            <a:endParaRPr/>
          </a:p>
          <a:p>
            <a:pPr indent="-330200" lvl="0" marL="457200" rtl="0" algn="l">
              <a:lnSpc>
                <a:spcPct val="130000"/>
              </a:lnSpc>
              <a:spcBef>
                <a:spcPts val="0"/>
              </a:spcBef>
              <a:spcAft>
                <a:spcPts val="0"/>
              </a:spcAft>
              <a:buSzPts val="1600"/>
              <a:buChar char="●"/>
            </a:pPr>
            <a:r>
              <a:rPr lang="en-GB"/>
              <a:t>Apprenticeship offered at Level 2 through to degree level (can be delivered at Entry Level 3 for those with an EHC plan)</a:t>
            </a:r>
            <a:endParaRPr/>
          </a:p>
          <a:p>
            <a:pPr indent="0" lvl="0" marL="0" rtl="0" algn="l">
              <a:lnSpc>
                <a:spcPct val="130000"/>
              </a:lnSpc>
              <a:spcBef>
                <a:spcPts val="0"/>
              </a:spcBef>
              <a:spcAft>
                <a:spcPts val="0"/>
              </a:spcAft>
              <a:buSzPts val="1600"/>
              <a:buNone/>
            </a:pPr>
            <a:r>
              <a:t/>
            </a:r>
            <a:endParaRPr/>
          </a:p>
          <a:p>
            <a:pPr indent="0" lvl="0" marL="45720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p:txBody>
      </p:sp>
      <p:sp>
        <p:nvSpPr>
          <p:cNvPr id="270" name="Google Shape;270;p35"/>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6"/>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276" name="Google Shape;276;p36"/>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Volunteering </a:t>
            </a:r>
            <a:endParaRPr>
              <a:solidFill>
                <a:schemeClr val="dk2"/>
              </a:solidFill>
            </a:endParaRPr>
          </a:p>
        </p:txBody>
      </p:sp>
      <p:sp>
        <p:nvSpPr>
          <p:cNvPr id="277" name="Google Shape;277;p36"/>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Volunteering is usually arranged outside of education. You may undertake a substantial or supporting role within an organisation.</a:t>
            </a:r>
            <a:endParaRPr/>
          </a:p>
          <a:p>
            <a:pPr indent="0" lvl="0" marL="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Char char="●"/>
            </a:pPr>
            <a:r>
              <a:rPr lang="en-GB"/>
              <a:t>Unpaid</a:t>
            </a:r>
            <a:endParaRPr/>
          </a:p>
          <a:p>
            <a:pPr indent="-330200" lvl="0" marL="457200" rtl="0" algn="l">
              <a:lnSpc>
                <a:spcPct val="130000"/>
              </a:lnSpc>
              <a:spcBef>
                <a:spcPts val="0"/>
              </a:spcBef>
              <a:spcAft>
                <a:spcPts val="0"/>
              </a:spcAft>
              <a:buSzPts val="1600"/>
              <a:buChar char="●"/>
            </a:pPr>
            <a:r>
              <a:rPr lang="en-GB"/>
              <a:t>May support a charity or social initiative</a:t>
            </a:r>
            <a:endParaRPr/>
          </a:p>
          <a:p>
            <a:pPr indent="-330200" lvl="0" marL="457200" rtl="0" algn="l">
              <a:lnSpc>
                <a:spcPct val="130000"/>
              </a:lnSpc>
              <a:spcBef>
                <a:spcPts val="0"/>
              </a:spcBef>
              <a:spcAft>
                <a:spcPts val="0"/>
              </a:spcAft>
              <a:buSzPts val="1600"/>
              <a:buChar char="●"/>
            </a:pPr>
            <a:r>
              <a:rPr lang="en-GB"/>
              <a:t>Can be on going or time limited</a:t>
            </a:r>
            <a:endParaRPr/>
          </a:p>
          <a:p>
            <a:pPr indent="-330200" lvl="0" marL="457200" rtl="0" algn="l">
              <a:lnSpc>
                <a:spcPct val="130000"/>
              </a:lnSpc>
              <a:spcBef>
                <a:spcPts val="0"/>
              </a:spcBef>
              <a:spcAft>
                <a:spcPts val="0"/>
              </a:spcAft>
              <a:buSzPts val="1600"/>
              <a:buChar char="●"/>
            </a:pPr>
            <a:r>
              <a:rPr lang="en-GB"/>
              <a:t>No guarantee of leading to employment</a:t>
            </a:r>
            <a:endParaRPr/>
          </a:p>
          <a:p>
            <a:pPr indent="-330200" lvl="0" marL="457200" rtl="0" algn="l">
              <a:lnSpc>
                <a:spcPct val="130000"/>
              </a:lnSpc>
              <a:spcBef>
                <a:spcPts val="0"/>
              </a:spcBef>
              <a:spcAft>
                <a:spcPts val="0"/>
              </a:spcAft>
              <a:buSzPts val="1600"/>
              <a:buChar char="●"/>
            </a:pPr>
            <a:r>
              <a:rPr lang="en-GB"/>
              <a:t>A way of gaining greater experience of working with others</a:t>
            </a:r>
            <a:endParaRPr/>
          </a:p>
          <a:p>
            <a:pPr indent="0" lvl="0" marL="0" rtl="0" algn="l">
              <a:lnSpc>
                <a:spcPct val="130000"/>
              </a:lnSpc>
              <a:spcBef>
                <a:spcPts val="0"/>
              </a:spcBef>
              <a:spcAft>
                <a:spcPts val="0"/>
              </a:spcAft>
              <a:buSzPts val="1600"/>
              <a:buNone/>
            </a:pPr>
            <a:r>
              <a:t/>
            </a:r>
            <a:endParaRPr/>
          </a:p>
          <a:p>
            <a:pPr indent="0" lvl="0" marL="45720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p:txBody>
      </p:sp>
      <p:sp>
        <p:nvSpPr>
          <p:cNvPr id="278" name="Google Shape;278;p3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37"/>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284" name="Google Shape;284;p37"/>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Work Trial </a:t>
            </a:r>
            <a:endParaRPr>
              <a:solidFill>
                <a:schemeClr val="dk2"/>
              </a:solidFill>
            </a:endParaRPr>
          </a:p>
        </p:txBody>
      </p:sp>
      <p:sp>
        <p:nvSpPr>
          <p:cNvPr id="285" name="Google Shape;285;p37"/>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This is usually arranged by either a supported employment organisation or through a Job Centre for a job seeker.</a:t>
            </a:r>
            <a:endParaRPr/>
          </a:p>
          <a:p>
            <a:pPr indent="0" lvl="0" marL="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Char char="●"/>
            </a:pPr>
            <a:r>
              <a:rPr lang="en-GB"/>
              <a:t>A way of checking the match between employer and employee</a:t>
            </a:r>
            <a:endParaRPr/>
          </a:p>
          <a:p>
            <a:pPr indent="-330200" lvl="0" marL="457200" rtl="0" algn="l">
              <a:lnSpc>
                <a:spcPct val="130000"/>
              </a:lnSpc>
              <a:spcBef>
                <a:spcPts val="0"/>
              </a:spcBef>
              <a:spcAft>
                <a:spcPts val="0"/>
              </a:spcAft>
              <a:buSzPts val="1600"/>
              <a:buChar char="●"/>
            </a:pPr>
            <a:r>
              <a:rPr lang="en-GB"/>
              <a:t>Unpaid</a:t>
            </a:r>
            <a:endParaRPr/>
          </a:p>
          <a:p>
            <a:pPr indent="-330200" lvl="0" marL="457200" rtl="0" algn="l">
              <a:lnSpc>
                <a:spcPct val="130000"/>
              </a:lnSpc>
              <a:spcBef>
                <a:spcPts val="0"/>
              </a:spcBef>
              <a:spcAft>
                <a:spcPts val="0"/>
              </a:spcAft>
              <a:buSzPts val="1600"/>
              <a:buChar char="●"/>
            </a:pPr>
            <a:r>
              <a:rPr lang="en-GB"/>
              <a:t>Alternative route that does not have to involve a formal interview</a:t>
            </a:r>
            <a:endParaRPr/>
          </a:p>
          <a:p>
            <a:pPr indent="-330200" lvl="0" marL="457200" rtl="0" algn="l">
              <a:lnSpc>
                <a:spcPct val="130000"/>
              </a:lnSpc>
              <a:spcBef>
                <a:spcPts val="0"/>
              </a:spcBef>
              <a:spcAft>
                <a:spcPts val="0"/>
              </a:spcAft>
              <a:buSzPts val="1600"/>
              <a:buChar char="●"/>
            </a:pPr>
            <a:r>
              <a:rPr lang="en-GB"/>
              <a:t>Can be part of a recruitment process through ‘reasonable adjustments’</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rPr i="1" lang="en-GB" sz="1400"/>
              <a:t>More information about application processes can be found in Unit 5 World of Work lesson: ‘Getting a job’</a:t>
            </a:r>
            <a:endParaRPr i="1" sz="1400"/>
          </a:p>
          <a:p>
            <a:pPr indent="0" lvl="0" marL="0" rtl="0" algn="l">
              <a:lnSpc>
                <a:spcPct val="130000"/>
              </a:lnSpc>
              <a:spcBef>
                <a:spcPts val="0"/>
              </a:spcBef>
              <a:spcAft>
                <a:spcPts val="0"/>
              </a:spcAft>
              <a:buSzPts val="1600"/>
              <a:buNone/>
            </a:pPr>
            <a:r>
              <a:t/>
            </a:r>
            <a:endParaRPr/>
          </a:p>
          <a:p>
            <a:pPr indent="0" lvl="0" marL="45720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p:txBody>
      </p:sp>
      <p:sp>
        <p:nvSpPr>
          <p:cNvPr id="286" name="Google Shape;286;p37"/>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38"/>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292" name="Google Shape;292;p38"/>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Direct employment </a:t>
            </a:r>
            <a:endParaRPr>
              <a:solidFill>
                <a:schemeClr val="dk2"/>
              </a:solidFill>
            </a:endParaRPr>
          </a:p>
        </p:txBody>
      </p:sp>
      <p:sp>
        <p:nvSpPr>
          <p:cNvPr id="293" name="Google Shape;293;p38"/>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The job seeker researches vacancies and makes an application directly to the employer</a:t>
            </a:r>
            <a:endParaRPr/>
          </a:p>
          <a:p>
            <a:pPr indent="0" lvl="0" marL="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Char char="●"/>
            </a:pPr>
            <a:r>
              <a:rPr lang="en-GB"/>
              <a:t>Recruitment will usually involve an interview</a:t>
            </a:r>
            <a:endParaRPr/>
          </a:p>
          <a:p>
            <a:pPr indent="-330200" lvl="0" marL="457200" rtl="0" algn="l">
              <a:lnSpc>
                <a:spcPct val="130000"/>
              </a:lnSpc>
              <a:spcBef>
                <a:spcPts val="0"/>
              </a:spcBef>
              <a:spcAft>
                <a:spcPts val="0"/>
              </a:spcAft>
              <a:buSzPts val="1600"/>
              <a:buChar char="●"/>
            </a:pPr>
            <a:r>
              <a:rPr lang="en-GB"/>
              <a:t>Application will involve some level of form filling</a:t>
            </a:r>
            <a:endParaRPr/>
          </a:p>
          <a:p>
            <a:pPr indent="-330200" lvl="0" marL="457200" rtl="0" algn="l">
              <a:lnSpc>
                <a:spcPct val="130000"/>
              </a:lnSpc>
              <a:spcBef>
                <a:spcPts val="0"/>
              </a:spcBef>
              <a:spcAft>
                <a:spcPts val="0"/>
              </a:spcAft>
              <a:buSzPts val="1600"/>
              <a:buChar char="●"/>
            </a:pPr>
            <a:r>
              <a:rPr lang="en-GB"/>
              <a:t>The advertised role may require the person to have specific academic qualifications</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rPr i="1" lang="en-GB" sz="1400"/>
              <a:t>More information about application processes can be found in Unit 5 World of Work lesson: ‘Getting a job’</a:t>
            </a:r>
            <a:endParaRPr/>
          </a:p>
          <a:p>
            <a:pPr indent="0" lvl="0" marL="0" rtl="0" algn="l">
              <a:lnSpc>
                <a:spcPct val="130000"/>
              </a:lnSpc>
              <a:spcBef>
                <a:spcPts val="0"/>
              </a:spcBef>
              <a:spcAft>
                <a:spcPts val="0"/>
              </a:spcAft>
              <a:buSzPts val="1600"/>
              <a:buNone/>
            </a:pPr>
            <a:r>
              <a:t/>
            </a:r>
            <a:endParaRPr/>
          </a:p>
          <a:p>
            <a:pPr indent="0" lvl="0" marL="45720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p:txBody>
      </p:sp>
      <p:sp>
        <p:nvSpPr>
          <p:cNvPr id="294" name="Google Shape;294;p38"/>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3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300" name="Google Shape;300;p39"/>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Part 2: What are the benefits of each option?</a:t>
            </a:r>
            <a:endParaRPr>
              <a:solidFill>
                <a:schemeClr val="dk2"/>
              </a:solidFill>
            </a:endParaRPr>
          </a:p>
        </p:txBody>
      </p:sp>
      <p:sp>
        <p:nvSpPr>
          <p:cNvPr id="301" name="Google Shape;301;p39"/>
          <p:cNvSpPr txBox="1"/>
          <p:nvPr>
            <p:ph idx="1" type="body"/>
          </p:nvPr>
        </p:nvSpPr>
        <p:spPr>
          <a:xfrm>
            <a:off x="458800" y="904700"/>
            <a:ext cx="8226000" cy="4404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The tables on the next two slides show some of the benefits of each option.</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a:p>
            <a:pPr indent="0" lvl="0" marL="45720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p:txBody>
      </p:sp>
      <p:sp>
        <p:nvSpPr>
          <p:cNvPr id="302" name="Google Shape;302;p3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graphicFrame>
        <p:nvGraphicFramePr>
          <p:cNvPr id="303" name="Google Shape;303;p39"/>
          <p:cNvGraphicFramePr/>
          <p:nvPr/>
        </p:nvGraphicFramePr>
        <p:xfrm>
          <a:off x="712450" y="1345100"/>
          <a:ext cx="3000000" cy="3000000"/>
        </p:xfrm>
        <a:graphic>
          <a:graphicData uri="http://schemas.openxmlformats.org/drawingml/2006/table">
            <a:tbl>
              <a:tblPr>
                <a:noFill/>
                <a:tableStyleId>{F1034C69-7A13-4A42-AF4F-EDBB685B9296}</a:tableStyleId>
              </a:tblPr>
              <a:tblGrid>
                <a:gridCol w="3859550"/>
                <a:gridCol w="3859550"/>
              </a:tblGrid>
              <a:tr h="419350">
                <a:tc>
                  <a:txBody>
                    <a:bodyPr/>
                    <a:lstStyle/>
                    <a:p>
                      <a:pPr indent="0" lvl="0" marL="0" marR="0" rtl="0" algn="ctr">
                        <a:lnSpc>
                          <a:spcPct val="100000"/>
                        </a:lnSpc>
                        <a:spcBef>
                          <a:spcPts val="0"/>
                        </a:spcBef>
                        <a:spcAft>
                          <a:spcPts val="0"/>
                        </a:spcAft>
                        <a:buClr>
                          <a:srgbClr val="000000"/>
                        </a:buClr>
                        <a:buSzPts val="1200"/>
                        <a:buFont typeface="Arial"/>
                        <a:buNone/>
                      </a:pPr>
                      <a:r>
                        <a:rPr b="1" lang="en-GB" sz="1200" u="none" cap="none" strike="noStrike">
                          <a:solidFill>
                            <a:schemeClr val="dk2"/>
                          </a:solidFill>
                          <a:latin typeface="Montserrat"/>
                          <a:ea typeface="Montserrat"/>
                          <a:cs typeface="Montserrat"/>
                          <a:sym typeface="Montserrat"/>
                        </a:rPr>
                        <a:t>Route</a:t>
                      </a:r>
                      <a:endParaRPr b="1" sz="1200" u="none" cap="none" strike="noStrike">
                        <a:solidFill>
                          <a:schemeClr val="dk2"/>
                        </a:solidFill>
                        <a:latin typeface="Montserrat"/>
                        <a:ea typeface="Montserrat"/>
                        <a:cs typeface="Montserrat"/>
                        <a:sym typeface="Montserrat"/>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200"/>
                        <a:buFont typeface="Arial"/>
                        <a:buNone/>
                      </a:pPr>
                      <a:r>
                        <a:rPr b="1" lang="en-GB" sz="1200" u="none" cap="none" strike="noStrike">
                          <a:solidFill>
                            <a:schemeClr val="dk2"/>
                          </a:solidFill>
                          <a:latin typeface="Montserrat"/>
                          <a:ea typeface="Montserrat"/>
                          <a:cs typeface="Montserrat"/>
                          <a:sym typeface="Montserrat"/>
                        </a:rPr>
                        <a:t>Benefit</a:t>
                      </a:r>
                      <a:endParaRPr b="1" sz="1200" u="none" cap="none" strike="noStrike">
                        <a:solidFill>
                          <a:schemeClr val="dk2"/>
                        </a:solidFill>
                        <a:latin typeface="Montserrat"/>
                        <a:ea typeface="Montserrat"/>
                        <a:cs typeface="Montserrat"/>
                        <a:sym typeface="Montserrat"/>
                      </a:endParaRPr>
                    </a:p>
                  </a:txBody>
                  <a:tcPr marT="91425" marB="91425" marR="91425" marL="91425">
                    <a:solidFill>
                      <a:schemeClr val="lt2"/>
                    </a:solidFill>
                  </a:tcPr>
                </a:tc>
              </a:tr>
              <a:tr h="998025">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Montserrat"/>
                          <a:ea typeface="Montserrat"/>
                          <a:cs typeface="Montserrat"/>
                          <a:sym typeface="Montserrat"/>
                        </a:rPr>
                        <a:t>Work preparation course</a:t>
                      </a:r>
                      <a:endParaRPr b="1" sz="12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Montserrat"/>
                          <a:ea typeface="Montserrat"/>
                          <a:cs typeface="Montserrat"/>
                          <a:sym typeface="Montserrat"/>
                        </a:rPr>
                        <a:t>Very structured course. You remain in education whilst gaining employment related skills. Specifically designed for students with additional needs.</a:t>
                      </a:r>
                      <a:endParaRPr sz="1200" u="none" cap="none" strike="noStrike">
                        <a:latin typeface="Montserrat"/>
                        <a:ea typeface="Montserrat"/>
                        <a:cs typeface="Montserrat"/>
                        <a:sym typeface="Montserrat"/>
                      </a:endParaRPr>
                    </a:p>
                  </a:txBody>
                  <a:tcPr marT="91425" marB="91425" marR="91425" marL="91425"/>
                </a:tc>
              </a:tr>
              <a:tr h="835850">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Montserrat"/>
                          <a:ea typeface="Montserrat"/>
                          <a:cs typeface="Montserrat"/>
                          <a:sym typeface="Montserrat"/>
                        </a:rPr>
                        <a:t>Vocational qualifications</a:t>
                      </a:r>
                      <a:endParaRPr b="1" sz="12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Montserrat"/>
                          <a:ea typeface="Montserrat"/>
                          <a:cs typeface="Montserrat"/>
                          <a:sym typeface="Montserrat"/>
                        </a:rPr>
                        <a:t>Targeted education on an individual ‘job family’. For students who know what they want to do in the future.</a:t>
                      </a:r>
                      <a:endParaRPr sz="1200" u="none" cap="none" strike="noStrike">
                        <a:latin typeface="Montserrat"/>
                        <a:ea typeface="Montserrat"/>
                        <a:cs typeface="Montserrat"/>
                        <a:sym typeface="Montserrat"/>
                      </a:endParaRPr>
                    </a:p>
                  </a:txBody>
                  <a:tcPr marT="91425" marB="91425" marR="91425" marL="91425"/>
                </a:tc>
              </a:tr>
              <a:tr h="798850">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Montserrat"/>
                          <a:ea typeface="Montserrat"/>
                          <a:cs typeface="Montserrat"/>
                          <a:sym typeface="Montserrat"/>
                        </a:rPr>
                        <a:t>Traineeship</a:t>
                      </a:r>
                      <a:endParaRPr b="1" sz="12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Montserrat"/>
                          <a:ea typeface="Montserrat"/>
                          <a:cs typeface="Montserrat"/>
                          <a:sym typeface="Montserrat"/>
                        </a:rPr>
                        <a:t>Excellent opportunity to gain experience in a real work place setting. Beneficial for those who have had limited opportunity to do so previously.</a:t>
                      </a:r>
                      <a:endParaRPr sz="1200" u="none" cap="none" strike="noStrike">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40"/>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309" name="Google Shape;309;p40"/>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graphicFrame>
        <p:nvGraphicFramePr>
          <p:cNvPr id="310" name="Google Shape;310;p40"/>
          <p:cNvGraphicFramePr/>
          <p:nvPr/>
        </p:nvGraphicFramePr>
        <p:xfrm>
          <a:off x="388600" y="248700"/>
          <a:ext cx="3000000" cy="3000000"/>
        </p:xfrm>
        <a:graphic>
          <a:graphicData uri="http://schemas.openxmlformats.org/drawingml/2006/table">
            <a:tbl>
              <a:tblPr>
                <a:noFill/>
                <a:tableStyleId>{F1034C69-7A13-4A42-AF4F-EDBB685B9296}</a:tableStyleId>
              </a:tblPr>
              <a:tblGrid>
                <a:gridCol w="4183400"/>
                <a:gridCol w="4183400"/>
              </a:tblGrid>
              <a:tr h="271225">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2"/>
                          </a:solidFill>
                          <a:latin typeface="Montserrat"/>
                          <a:ea typeface="Montserrat"/>
                          <a:cs typeface="Montserrat"/>
                          <a:sym typeface="Montserrat"/>
                        </a:rPr>
                        <a:t>Route</a:t>
                      </a:r>
                      <a:endParaRPr b="1" sz="1400" u="none" cap="none" strike="noStrike">
                        <a:solidFill>
                          <a:schemeClr val="dk2"/>
                        </a:solidFill>
                        <a:latin typeface="Montserrat"/>
                        <a:ea typeface="Montserrat"/>
                        <a:cs typeface="Montserrat"/>
                        <a:sym typeface="Montserrat"/>
                      </a:endParaRPr>
                    </a:p>
                  </a:txBody>
                  <a:tcPr marT="91425" marB="91425" marR="91425" marL="91425">
                    <a:solidFill>
                      <a:schemeClr val="lt2"/>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GB" sz="1400" u="none" cap="none" strike="noStrike">
                          <a:solidFill>
                            <a:schemeClr val="dk2"/>
                          </a:solidFill>
                          <a:latin typeface="Montserrat"/>
                          <a:ea typeface="Montserrat"/>
                          <a:cs typeface="Montserrat"/>
                          <a:sym typeface="Montserrat"/>
                        </a:rPr>
                        <a:t>Benefit</a:t>
                      </a:r>
                      <a:endParaRPr b="1" sz="1400" u="none" cap="none" strike="noStrike">
                        <a:solidFill>
                          <a:schemeClr val="dk2"/>
                        </a:solidFill>
                        <a:latin typeface="Montserrat"/>
                        <a:ea typeface="Montserrat"/>
                        <a:cs typeface="Montserrat"/>
                        <a:sym typeface="Montserrat"/>
                      </a:endParaRPr>
                    </a:p>
                  </a:txBody>
                  <a:tcPr marT="91425" marB="91425" marR="91425" marL="91425">
                    <a:solidFill>
                      <a:schemeClr val="lt2"/>
                    </a:solidFill>
                  </a:tcPr>
                </a:tc>
              </a:tr>
              <a:tr h="705725">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Montserrat"/>
                          <a:ea typeface="Montserrat"/>
                          <a:cs typeface="Montserrat"/>
                          <a:sym typeface="Montserrat"/>
                        </a:rPr>
                        <a:t>Supported Internship</a:t>
                      </a:r>
                      <a:endParaRPr b="1" sz="12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Montserrat"/>
                          <a:ea typeface="Montserrat"/>
                          <a:cs typeface="Montserrat"/>
                          <a:sym typeface="Montserrat"/>
                        </a:rPr>
                        <a:t>Majority of the time spent in the workplace, with access to a Job Coach and relevant educational study. Designed for people with additional needs.</a:t>
                      </a:r>
                      <a:endParaRPr sz="1200" u="none" cap="none" strike="noStrike">
                        <a:latin typeface="Montserrat"/>
                        <a:ea typeface="Montserrat"/>
                        <a:cs typeface="Montserrat"/>
                        <a:sym typeface="Montserrat"/>
                      </a:endParaRPr>
                    </a:p>
                  </a:txBody>
                  <a:tcPr marT="91425" marB="91425" marR="91425" marL="91425"/>
                </a:tc>
              </a:tr>
              <a:tr h="560900">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Montserrat"/>
                          <a:ea typeface="Montserrat"/>
                          <a:cs typeface="Montserrat"/>
                          <a:sym typeface="Montserrat"/>
                        </a:rPr>
                        <a:t>Apprenticeship</a:t>
                      </a:r>
                      <a:endParaRPr b="1" sz="12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Montserrat"/>
                          <a:ea typeface="Montserrat"/>
                          <a:cs typeface="Montserrat"/>
                          <a:sym typeface="Montserrat"/>
                        </a:rPr>
                        <a:t>You are paid for the work you do, whilst continuing to study towards a relevant qualification for the job you are doing.</a:t>
                      </a:r>
                      <a:endParaRPr sz="1200" u="none" cap="none" strike="noStrike">
                        <a:latin typeface="Montserrat"/>
                        <a:ea typeface="Montserrat"/>
                        <a:cs typeface="Montserrat"/>
                        <a:sym typeface="Montserrat"/>
                      </a:endParaRPr>
                    </a:p>
                  </a:txBody>
                  <a:tcPr marT="91425" marB="91425" marR="91425" marL="91425"/>
                </a:tc>
              </a:tr>
              <a:tr h="696025">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Montserrat"/>
                          <a:ea typeface="Montserrat"/>
                          <a:cs typeface="Montserrat"/>
                          <a:sym typeface="Montserrat"/>
                        </a:rPr>
                        <a:t>Volunteering</a:t>
                      </a:r>
                      <a:endParaRPr b="1" sz="12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Montserrat"/>
                          <a:ea typeface="Montserrat"/>
                          <a:cs typeface="Montserrat"/>
                          <a:sym typeface="Montserrat"/>
                        </a:rPr>
                        <a:t>Helping others to provide a service whilst gaining experience of a workplace. Usually more flexible hours than a paid job.</a:t>
                      </a:r>
                      <a:endParaRPr sz="1200" u="none" cap="none" strike="noStrike">
                        <a:latin typeface="Montserrat"/>
                        <a:ea typeface="Montserrat"/>
                        <a:cs typeface="Montserrat"/>
                        <a:sym typeface="Montserrat"/>
                      </a:endParaRPr>
                    </a:p>
                  </a:txBody>
                  <a:tcPr marT="91425" marB="91425" marR="91425" marL="91425"/>
                </a:tc>
              </a:tr>
              <a:tr h="696025">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Montserrat"/>
                          <a:ea typeface="Montserrat"/>
                          <a:cs typeface="Montserrat"/>
                          <a:sym typeface="Montserrat"/>
                        </a:rPr>
                        <a:t>Work Trail</a:t>
                      </a:r>
                      <a:endParaRPr b="1" sz="12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Montserrat"/>
                          <a:ea typeface="Montserrat"/>
                          <a:cs typeface="Montserrat"/>
                          <a:sym typeface="Montserrat"/>
                        </a:rPr>
                        <a:t>A good way of showing to an employer the skills you have. Can avoid the need for a formal interview.</a:t>
                      </a:r>
                      <a:endParaRPr sz="1200" u="none" cap="none" strike="noStrike">
                        <a:latin typeface="Montserrat"/>
                        <a:ea typeface="Montserrat"/>
                        <a:cs typeface="Montserrat"/>
                        <a:sym typeface="Montserrat"/>
                      </a:endParaRPr>
                    </a:p>
                  </a:txBody>
                  <a:tcPr marT="91425" marB="91425" marR="91425" marL="91425"/>
                </a:tc>
              </a:tr>
              <a:tr h="696025">
                <a:tc>
                  <a:txBody>
                    <a:bodyPr/>
                    <a:lstStyle/>
                    <a:p>
                      <a:pPr indent="0" lvl="0" marL="0" marR="0" rtl="0" algn="l">
                        <a:lnSpc>
                          <a:spcPct val="100000"/>
                        </a:lnSpc>
                        <a:spcBef>
                          <a:spcPts val="0"/>
                        </a:spcBef>
                        <a:spcAft>
                          <a:spcPts val="0"/>
                        </a:spcAft>
                        <a:buClr>
                          <a:srgbClr val="000000"/>
                        </a:buClr>
                        <a:buSzPts val="1200"/>
                        <a:buFont typeface="Arial"/>
                        <a:buNone/>
                      </a:pPr>
                      <a:r>
                        <a:rPr b="1" lang="en-GB" sz="1200" u="none" cap="none" strike="noStrike">
                          <a:latin typeface="Montserrat"/>
                          <a:ea typeface="Montserrat"/>
                          <a:cs typeface="Montserrat"/>
                          <a:sym typeface="Montserrat"/>
                        </a:rPr>
                        <a:t>Direct employment</a:t>
                      </a:r>
                      <a:endParaRPr b="1" sz="1200" u="none" cap="none" strike="noStrike">
                        <a:latin typeface="Montserrat"/>
                        <a:ea typeface="Montserrat"/>
                        <a:cs typeface="Montserrat"/>
                        <a:sym typeface="Montserrat"/>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GB" sz="1200" u="none" cap="none" strike="noStrike">
                          <a:latin typeface="Montserrat"/>
                          <a:ea typeface="Montserrat"/>
                          <a:cs typeface="Montserrat"/>
                          <a:sym typeface="Montserrat"/>
                        </a:rPr>
                        <a:t>Quick way of entering the world of work for those confident to do so.</a:t>
                      </a:r>
                      <a:endParaRPr sz="1200" u="none" cap="none" strike="noStrike">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4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316" name="Google Shape;316;p4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Match the route to the benefit </a:t>
            </a:r>
            <a:endParaRPr>
              <a:solidFill>
                <a:schemeClr val="dk2"/>
              </a:solidFill>
            </a:endParaRPr>
          </a:p>
        </p:txBody>
      </p:sp>
      <p:sp>
        <p:nvSpPr>
          <p:cNvPr id="317" name="Google Shape;317;p4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457200" rtl="0" algn="l">
              <a:lnSpc>
                <a:spcPct val="130000"/>
              </a:lnSpc>
              <a:spcBef>
                <a:spcPts val="0"/>
              </a:spcBef>
              <a:spcAft>
                <a:spcPts val="0"/>
              </a:spcAft>
              <a:buSzPts val="1600"/>
              <a:buNone/>
            </a:pPr>
            <a:r>
              <a:t/>
            </a:r>
            <a:endParaRPr/>
          </a:p>
          <a:p>
            <a:pPr indent="0" lvl="0" marL="457200" rtl="0" algn="l">
              <a:lnSpc>
                <a:spcPct val="130000"/>
              </a:lnSpc>
              <a:spcBef>
                <a:spcPts val="0"/>
              </a:spcBef>
              <a:spcAft>
                <a:spcPts val="0"/>
              </a:spcAft>
              <a:buSzPts val="1600"/>
              <a:buNone/>
            </a:pPr>
            <a:r>
              <a:t/>
            </a:r>
            <a:endParaRPr/>
          </a:p>
          <a:p>
            <a:pPr indent="0" lvl="0" marL="45720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Char char="●"/>
            </a:pPr>
            <a:r>
              <a:rPr lang="en-GB"/>
              <a:t>Can you identify the route into employment from the description of the benefit?</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a:p>
            <a:pPr indent="0" lvl="0" marL="457200" rtl="0" algn="l">
              <a:lnSpc>
                <a:spcPct val="130000"/>
              </a:lnSpc>
              <a:spcBef>
                <a:spcPts val="0"/>
              </a:spcBef>
              <a:spcAft>
                <a:spcPts val="0"/>
              </a:spcAft>
              <a:buSzPts val="1600"/>
              <a:buNone/>
            </a:pPr>
            <a:r>
              <a:t/>
            </a:r>
            <a:endParaRPr/>
          </a:p>
        </p:txBody>
      </p:sp>
      <p:sp>
        <p:nvSpPr>
          <p:cNvPr id="318" name="Google Shape;318;p4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4"/>
          <p:cNvSpPr txBox="1"/>
          <p:nvPr>
            <p:ph type="title"/>
          </p:nvPr>
        </p:nvSpPr>
        <p:spPr>
          <a:xfrm>
            <a:off x="458975" y="2164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Unit 5- World of Work </a:t>
            </a:r>
            <a:endParaRPr>
              <a:solidFill>
                <a:schemeClr val="dk2"/>
              </a:solidFill>
            </a:endParaRPr>
          </a:p>
        </p:txBody>
      </p:sp>
      <p:sp>
        <p:nvSpPr>
          <p:cNvPr id="138" name="Google Shape;138;p24"/>
          <p:cNvSpPr txBox="1"/>
          <p:nvPr>
            <p:ph idx="1" type="subTitle"/>
          </p:nvPr>
        </p:nvSpPr>
        <p:spPr>
          <a:xfrm>
            <a:off x="458975" y="676150"/>
            <a:ext cx="35658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sz="1500">
                <a:solidFill>
                  <a:schemeClr val="dk2"/>
                </a:solidFill>
              </a:rPr>
              <a:t>Lesson 1 - The benefits of work</a:t>
            </a:r>
            <a:endParaRPr sz="1500">
              <a:solidFill>
                <a:schemeClr val="dk2"/>
              </a:solidFill>
            </a:endParaRPr>
          </a:p>
        </p:txBody>
      </p:sp>
      <p:sp>
        <p:nvSpPr>
          <p:cNvPr id="139" name="Google Shape;139;p24"/>
          <p:cNvSpPr txBox="1"/>
          <p:nvPr>
            <p:ph idx="2" type="body"/>
          </p:nvPr>
        </p:nvSpPr>
        <p:spPr>
          <a:xfrm>
            <a:off x="458975" y="1308075"/>
            <a:ext cx="3951000" cy="6309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SzPts val="1600"/>
              <a:buNone/>
            </a:pPr>
            <a:r>
              <a:rPr lang="en-GB" sz="1500"/>
              <a:t>Why do we work? This lesson explores what’s good about getting a job.</a:t>
            </a:r>
            <a:endParaRPr sz="1500"/>
          </a:p>
        </p:txBody>
      </p:sp>
      <p:sp>
        <p:nvSpPr>
          <p:cNvPr id="140" name="Google Shape;140;p24"/>
          <p:cNvSpPr txBox="1"/>
          <p:nvPr>
            <p:ph idx="3" type="subTitle"/>
          </p:nvPr>
        </p:nvSpPr>
        <p:spPr>
          <a:xfrm>
            <a:off x="4734000" y="676150"/>
            <a:ext cx="35658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sz="1500">
                <a:solidFill>
                  <a:schemeClr val="dk2"/>
                </a:solidFill>
              </a:rPr>
              <a:t>Lesson 2 - Different types of work</a:t>
            </a:r>
            <a:r>
              <a:rPr lang="en-GB" sz="1500"/>
              <a:t> </a:t>
            </a:r>
            <a:endParaRPr sz="1500"/>
          </a:p>
        </p:txBody>
      </p:sp>
      <p:sp>
        <p:nvSpPr>
          <p:cNvPr id="141" name="Google Shape;141;p24"/>
          <p:cNvSpPr txBox="1"/>
          <p:nvPr>
            <p:ph idx="4" type="body"/>
          </p:nvPr>
        </p:nvSpPr>
        <p:spPr>
          <a:xfrm>
            <a:off x="4734000" y="1231875"/>
            <a:ext cx="4310100" cy="6969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SzPts val="1600"/>
              <a:buNone/>
            </a:pPr>
            <a:r>
              <a:rPr lang="en-GB" sz="1400"/>
              <a:t>Not all jobs are the same. This lesson looks at understanding what a job family is and the different types of tasks that can be done.</a:t>
            </a:r>
            <a:endParaRPr sz="1400"/>
          </a:p>
        </p:txBody>
      </p:sp>
      <p:sp>
        <p:nvSpPr>
          <p:cNvPr id="142" name="Google Shape;142;p24"/>
          <p:cNvSpPr txBox="1"/>
          <p:nvPr>
            <p:ph idx="4294967295" type="subTitle"/>
          </p:nvPr>
        </p:nvSpPr>
        <p:spPr>
          <a:xfrm>
            <a:off x="458975" y="2190375"/>
            <a:ext cx="3128400" cy="453300"/>
          </a:xfrm>
          <a:prstGeom prst="rect">
            <a:avLst/>
          </a:prstGeom>
          <a:noFill/>
          <a:ln>
            <a:noFill/>
          </a:ln>
        </p:spPr>
        <p:txBody>
          <a:bodyPr anchorCtr="0" anchor="t" bIns="0" lIns="0" spcFirstLastPara="1" rIns="0" wrap="square" tIns="0">
            <a:noAutofit/>
          </a:bodyPr>
          <a:lstStyle/>
          <a:p>
            <a:pPr indent="0" lvl="0" marL="0" marR="0" rtl="0" algn="l">
              <a:lnSpc>
                <a:spcPct val="130000"/>
              </a:lnSpc>
              <a:spcBef>
                <a:spcPts val="0"/>
              </a:spcBef>
              <a:spcAft>
                <a:spcPts val="1000"/>
              </a:spcAft>
              <a:buClr>
                <a:schemeClr val="dk2"/>
              </a:buClr>
              <a:buSzPts val="1600"/>
              <a:buFont typeface="Montserrat"/>
              <a:buNone/>
            </a:pPr>
            <a:r>
              <a:rPr b="0" i="0" lang="en-GB" sz="1600" u="none" cap="none" strike="noStrike">
                <a:solidFill>
                  <a:schemeClr val="dk2"/>
                </a:solidFill>
                <a:latin typeface="Montserrat"/>
                <a:ea typeface="Montserrat"/>
                <a:cs typeface="Montserrat"/>
                <a:sym typeface="Montserrat"/>
              </a:rPr>
              <a:t>Option 3</a:t>
            </a:r>
            <a:endParaRPr b="0" i="0" sz="1600" u="none" cap="none" strike="noStrike">
              <a:solidFill>
                <a:schemeClr val="dk2"/>
              </a:solidFill>
              <a:latin typeface="Montserrat"/>
              <a:ea typeface="Montserrat"/>
              <a:cs typeface="Montserrat"/>
              <a:sym typeface="Montserrat"/>
            </a:endParaRPr>
          </a:p>
        </p:txBody>
      </p:sp>
      <p:sp>
        <p:nvSpPr>
          <p:cNvPr id="143" name="Google Shape;143;p24"/>
          <p:cNvSpPr txBox="1"/>
          <p:nvPr>
            <p:ph idx="4294967295" type="subTitle"/>
          </p:nvPr>
        </p:nvSpPr>
        <p:spPr>
          <a:xfrm>
            <a:off x="4734000" y="2190375"/>
            <a:ext cx="3128400" cy="453300"/>
          </a:xfrm>
          <a:prstGeom prst="rect">
            <a:avLst/>
          </a:prstGeom>
          <a:noFill/>
          <a:ln>
            <a:noFill/>
          </a:ln>
        </p:spPr>
        <p:txBody>
          <a:bodyPr anchorCtr="0" anchor="t" bIns="0" lIns="0" spcFirstLastPara="1" rIns="0" wrap="square" tIns="0">
            <a:noAutofit/>
          </a:bodyPr>
          <a:lstStyle/>
          <a:p>
            <a:pPr indent="0" lvl="0" marL="0" marR="0" rtl="0" algn="l">
              <a:lnSpc>
                <a:spcPct val="130000"/>
              </a:lnSpc>
              <a:spcBef>
                <a:spcPts val="0"/>
              </a:spcBef>
              <a:spcAft>
                <a:spcPts val="1000"/>
              </a:spcAft>
              <a:buClr>
                <a:schemeClr val="dk2"/>
              </a:buClr>
              <a:buSzPts val="1600"/>
              <a:buFont typeface="Montserrat"/>
              <a:buNone/>
            </a:pPr>
            <a:r>
              <a:rPr b="0" i="0" lang="en-GB" sz="1600" u="none" cap="none" strike="noStrike">
                <a:solidFill>
                  <a:schemeClr val="dk2"/>
                </a:solidFill>
                <a:latin typeface="Montserrat"/>
                <a:ea typeface="Montserrat"/>
                <a:cs typeface="Montserrat"/>
                <a:sym typeface="Montserrat"/>
              </a:rPr>
              <a:t>Option 4</a:t>
            </a:r>
            <a:endParaRPr b="0" i="0" sz="1600" u="none" cap="none" strike="noStrike">
              <a:solidFill>
                <a:schemeClr val="dk2"/>
              </a:solidFill>
              <a:latin typeface="Montserrat"/>
              <a:ea typeface="Montserrat"/>
              <a:cs typeface="Montserrat"/>
              <a:sym typeface="Montserrat"/>
            </a:endParaRPr>
          </a:p>
        </p:txBody>
      </p:sp>
      <p:sp>
        <p:nvSpPr>
          <p:cNvPr id="144" name="Google Shape;144;p24"/>
          <p:cNvSpPr txBox="1"/>
          <p:nvPr>
            <p:ph idx="5" type="subTitle"/>
          </p:nvPr>
        </p:nvSpPr>
        <p:spPr>
          <a:xfrm>
            <a:off x="458975" y="2190375"/>
            <a:ext cx="35658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sz="1500">
                <a:solidFill>
                  <a:schemeClr val="dk2"/>
                </a:solidFill>
              </a:rPr>
              <a:t>Lesson 3 - Vocational profiling</a:t>
            </a:r>
            <a:endParaRPr sz="1500">
              <a:solidFill>
                <a:schemeClr val="dk2"/>
              </a:solidFill>
            </a:endParaRPr>
          </a:p>
        </p:txBody>
      </p:sp>
      <p:sp>
        <p:nvSpPr>
          <p:cNvPr id="145" name="Google Shape;145;p24"/>
          <p:cNvSpPr txBox="1"/>
          <p:nvPr>
            <p:ph idx="6" type="body"/>
          </p:nvPr>
        </p:nvSpPr>
        <p:spPr>
          <a:xfrm>
            <a:off x="458975" y="2822300"/>
            <a:ext cx="3951000" cy="6309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SzPts val="1600"/>
              <a:buNone/>
            </a:pPr>
            <a:r>
              <a:rPr lang="en-GB" sz="1500"/>
              <a:t>What is a vocational profile and how can it help you?</a:t>
            </a:r>
            <a:endParaRPr sz="1500"/>
          </a:p>
        </p:txBody>
      </p:sp>
      <p:sp>
        <p:nvSpPr>
          <p:cNvPr id="146" name="Google Shape;146;p24"/>
          <p:cNvSpPr txBox="1"/>
          <p:nvPr>
            <p:ph idx="7" type="subTitle"/>
          </p:nvPr>
        </p:nvSpPr>
        <p:spPr>
          <a:xfrm>
            <a:off x="4734000" y="2187000"/>
            <a:ext cx="37473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sz="1500">
                <a:solidFill>
                  <a:schemeClr val="dk2"/>
                </a:solidFill>
              </a:rPr>
              <a:t>Lesson 4 - Routes into employment</a:t>
            </a:r>
            <a:endParaRPr sz="1500">
              <a:solidFill>
                <a:schemeClr val="dk2"/>
              </a:solidFill>
            </a:endParaRPr>
          </a:p>
        </p:txBody>
      </p:sp>
      <p:sp>
        <p:nvSpPr>
          <p:cNvPr id="147" name="Google Shape;147;p24"/>
          <p:cNvSpPr txBox="1"/>
          <p:nvPr>
            <p:ph idx="8" type="body"/>
          </p:nvPr>
        </p:nvSpPr>
        <p:spPr>
          <a:xfrm>
            <a:off x="4734000" y="2822300"/>
            <a:ext cx="3951000" cy="6309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SzPts val="1600"/>
              <a:buNone/>
            </a:pPr>
            <a:r>
              <a:rPr lang="en-GB" sz="1500"/>
              <a:t>What are the different ways to get a job. Which route is right for you?</a:t>
            </a:r>
            <a:endParaRPr sz="1500"/>
          </a:p>
        </p:txBody>
      </p:sp>
      <p:sp>
        <p:nvSpPr>
          <p:cNvPr id="148" name="Google Shape;148;p24"/>
          <p:cNvSpPr txBox="1"/>
          <p:nvPr>
            <p:ph idx="4294967295" type="subTitle"/>
          </p:nvPr>
        </p:nvSpPr>
        <p:spPr>
          <a:xfrm>
            <a:off x="458975" y="3638175"/>
            <a:ext cx="3128400" cy="453300"/>
          </a:xfrm>
          <a:prstGeom prst="rect">
            <a:avLst/>
          </a:prstGeom>
          <a:noFill/>
          <a:ln>
            <a:noFill/>
          </a:ln>
        </p:spPr>
        <p:txBody>
          <a:bodyPr anchorCtr="0" anchor="t" bIns="0" lIns="0" spcFirstLastPara="1" rIns="0" wrap="square" tIns="0">
            <a:noAutofit/>
          </a:bodyPr>
          <a:lstStyle/>
          <a:p>
            <a:pPr indent="0" lvl="0" marL="0" marR="0" rtl="0" algn="l">
              <a:lnSpc>
                <a:spcPct val="130000"/>
              </a:lnSpc>
              <a:spcBef>
                <a:spcPts val="0"/>
              </a:spcBef>
              <a:spcAft>
                <a:spcPts val="1000"/>
              </a:spcAft>
              <a:buClr>
                <a:schemeClr val="dk2"/>
              </a:buClr>
              <a:buSzPts val="1600"/>
              <a:buFont typeface="Montserrat"/>
              <a:buNone/>
            </a:pPr>
            <a:r>
              <a:rPr b="0" i="0" lang="en-GB" sz="1600" u="none" cap="none" strike="noStrike">
                <a:solidFill>
                  <a:schemeClr val="dk2"/>
                </a:solidFill>
                <a:latin typeface="Montserrat"/>
                <a:ea typeface="Montserrat"/>
                <a:cs typeface="Montserrat"/>
                <a:sym typeface="Montserrat"/>
              </a:rPr>
              <a:t>Option 3</a:t>
            </a:r>
            <a:endParaRPr b="0" i="0" sz="1600" u="none" cap="none" strike="noStrike">
              <a:solidFill>
                <a:schemeClr val="dk2"/>
              </a:solidFill>
              <a:latin typeface="Montserrat"/>
              <a:ea typeface="Montserrat"/>
              <a:cs typeface="Montserrat"/>
              <a:sym typeface="Montserrat"/>
            </a:endParaRPr>
          </a:p>
        </p:txBody>
      </p:sp>
      <p:sp>
        <p:nvSpPr>
          <p:cNvPr id="149" name="Google Shape;149;p24"/>
          <p:cNvSpPr txBox="1"/>
          <p:nvPr>
            <p:ph idx="4294967295" type="subTitle"/>
          </p:nvPr>
        </p:nvSpPr>
        <p:spPr>
          <a:xfrm>
            <a:off x="4734000" y="3638175"/>
            <a:ext cx="3128400" cy="453300"/>
          </a:xfrm>
          <a:prstGeom prst="rect">
            <a:avLst/>
          </a:prstGeom>
          <a:noFill/>
          <a:ln>
            <a:noFill/>
          </a:ln>
        </p:spPr>
        <p:txBody>
          <a:bodyPr anchorCtr="0" anchor="t" bIns="0" lIns="0" spcFirstLastPara="1" rIns="0" wrap="square" tIns="0">
            <a:noAutofit/>
          </a:bodyPr>
          <a:lstStyle/>
          <a:p>
            <a:pPr indent="0" lvl="0" marL="0" marR="0" rtl="0" algn="l">
              <a:lnSpc>
                <a:spcPct val="130000"/>
              </a:lnSpc>
              <a:spcBef>
                <a:spcPts val="0"/>
              </a:spcBef>
              <a:spcAft>
                <a:spcPts val="1000"/>
              </a:spcAft>
              <a:buClr>
                <a:schemeClr val="dk2"/>
              </a:buClr>
              <a:buSzPts val="1600"/>
              <a:buFont typeface="Montserrat"/>
              <a:buNone/>
            </a:pPr>
            <a:r>
              <a:rPr b="0" i="0" lang="en-GB" sz="1600" u="none" cap="none" strike="noStrike">
                <a:solidFill>
                  <a:schemeClr val="dk2"/>
                </a:solidFill>
                <a:latin typeface="Montserrat"/>
                <a:ea typeface="Montserrat"/>
                <a:cs typeface="Montserrat"/>
                <a:sym typeface="Montserrat"/>
              </a:rPr>
              <a:t>Option 4</a:t>
            </a:r>
            <a:endParaRPr b="0" i="0" sz="1600" u="none" cap="none" strike="noStrike">
              <a:solidFill>
                <a:schemeClr val="dk2"/>
              </a:solidFill>
              <a:latin typeface="Montserrat"/>
              <a:ea typeface="Montserrat"/>
              <a:cs typeface="Montserrat"/>
              <a:sym typeface="Montserrat"/>
            </a:endParaRPr>
          </a:p>
        </p:txBody>
      </p:sp>
      <p:sp>
        <p:nvSpPr>
          <p:cNvPr id="150" name="Google Shape;150;p24"/>
          <p:cNvSpPr txBox="1"/>
          <p:nvPr>
            <p:ph idx="5" type="subTitle"/>
          </p:nvPr>
        </p:nvSpPr>
        <p:spPr>
          <a:xfrm>
            <a:off x="458975" y="3485775"/>
            <a:ext cx="31284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sz="1500">
                <a:solidFill>
                  <a:schemeClr val="dk2"/>
                </a:solidFill>
              </a:rPr>
              <a:t>Lesson 5 - Getting a job</a:t>
            </a:r>
            <a:endParaRPr sz="1500">
              <a:solidFill>
                <a:schemeClr val="dk2"/>
              </a:solidFill>
            </a:endParaRPr>
          </a:p>
        </p:txBody>
      </p:sp>
      <p:sp>
        <p:nvSpPr>
          <p:cNvPr id="151" name="Google Shape;151;p24"/>
          <p:cNvSpPr txBox="1"/>
          <p:nvPr>
            <p:ph idx="6" type="body"/>
          </p:nvPr>
        </p:nvSpPr>
        <p:spPr>
          <a:xfrm>
            <a:off x="458975" y="4041500"/>
            <a:ext cx="3951000" cy="6309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SzPts val="1600"/>
              <a:buNone/>
            </a:pPr>
            <a:r>
              <a:rPr lang="en-GB" sz="1400"/>
              <a:t>Where should you look for jobs? Understanding Interviews and reasonable adjustments</a:t>
            </a:r>
            <a:endParaRPr sz="1400"/>
          </a:p>
        </p:txBody>
      </p:sp>
      <p:sp>
        <p:nvSpPr>
          <p:cNvPr id="152" name="Google Shape;152;p24"/>
          <p:cNvSpPr txBox="1"/>
          <p:nvPr>
            <p:ph idx="7" type="subTitle"/>
          </p:nvPr>
        </p:nvSpPr>
        <p:spPr>
          <a:xfrm>
            <a:off x="4734000" y="3485775"/>
            <a:ext cx="37473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sz="1500">
                <a:solidFill>
                  <a:schemeClr val="dk2"/>
                </a:solidFill>
              </a:rPr>
              <a:t>Lesson 6 - Workplace behaviour</a:t>
            </a:r>
            <a:endParaRPr sz="1500">
              <a:solidFill>
                <a:schemeClr val="dk2"/>
              </a:solidFill>
            </a:endParaRPr>
          </a:p>
        </p:txBody>
      </p:sp>
      <p:sp>
        <p:nvSpPr>
          <p:cNvPr id="153" name="Google Shape;153;p24"/>
          <p:cNvSpPr txBox="1"/>
          <p:nvPr>
            <p:ph idx="8" type="body"/>
          </p:nvPr>
        </p:nvSpPr>
        <p:spPr>
          <a:xfrm>
            <a:off x="4734000" y="4041500"/>
            <a:ext cx="3951000" cy="6309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SzPts val="1600"/>
              <a:buNone/>
            </a:pPr>
            <a:r>
              <a:rPr lang="en-GB" sz="1400"/>
              <a:t>How is work different to school or college? What rules are the same and what ones are different?</a:t>
            </a:r>
            <a:endParaRPr sz="14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42"/>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324" name="Google Shape;324;p42"/>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Part 3: My Pathway to Employment </a:t>
            </a:r>
            <a:endParaRPr>
              <a:solidFill>
                <a:schemeClr val="dk2"/>
              </a:solidFill>
            </a:endParaRPr>
          </a:p>
        </p:txBody>
      </p:sp>
      <p:sp>
        <p:nvSpPr>
          <p:cNvPr id="325" name="Google Shape;325;p42"/>
          <p:cNvSpPr txBox="1"/>
          <p:nvPr>
            <p:ph idx="1" type="body"/>
          </p:nvPr>
        </p:nvSpPr>
        <p:spPr>
          <a:xfrm>
            <a:off x="444075" y="108120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Now you have looked at each route and its benefits, have a go at filling in the boxes to make your own pathway from education to employment.</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rPr lang="en-GB"/>
              <a:t>Example:</a:t>
            </a:r>
            <a:endParaRPr/>
          </a:p>
          <a:p>
            <a:pPr indent="0" lvl="0" marL="0" rtl="0" algn="l">
              <a:lnSpc>
                <a:spcPct val="130000"/>
              </a:lnSpc>
              <a:spcBef>
                <a:spcPts val="0"/>
              </a:spcBef>
              <a:spcAft>
                <a:spcPts val="0"/>
              </a:spcAft>
              <a:buSzPts val="1600"/>
              <a:buNone/>
            </a:pPr>
            <a:r>
              <a:t/>
            </a:r>
            <a:endParaRPr/>
          </a:p>
        </p:txBody>
      </p:sp>
      <p:sp>
        <p:nvSpPr>
          <p:cNvPr id="326" name="Google Shape;326;p42"/>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
        <p:nvSpPr>
          <p:cNvPr id="327" name="Google Shape;327;p42"/>
          <p:cNvSpPr txBox="1"/>
          <p:nvPr>
            <p:ph idx="1" type="body"/>
          </p:nvPr>
        </p:nvSpPr>
        <p:spPr>
          <a:xfrm>
            <a:off x="2071900" y="2391600"/>
            <a:ext cx="22431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Supported Internship</a:t>
            </a:r>
            <a:endParaRPr/>
          </a:p>
        </p:txBody>
      </p:sp>
      <p:sp>
        <p:nvSpPr>
          <p:cNvPr id="328" name="Google Shape;328;p42"/>
          <p:cNvSpPr txBox="1"/>
          <p:nvPr>
            <p:ph idx="1" type="body"/>
          </p:nvPr>
        </p:nvSpPr>
        <p:spPr>
          <a:xfrm>
            <a:off x="5123038" y="2391601"/>
            <a:ext cx="12426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Work Trial</a:t>
            </a:r>
            <a:endParaRPr/>
          </a:p>
        </p:txBody>
      </p:sp>
      <p:cxnSp>
        <p:nvCxnSpPr>
          <p:cNvPr id="329" name="Google Shape;329;p42"/>
          <p:cNvCxnSpPr/>
          <p:nvPr/>
        </p:nvCxnSpPr>
        <p:spPr>
          <a:xfrm flipH="1" rot="10800000">
            <a:off x="1307325" y="2523275"/>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330" name="Google Shape;330;p42"/>
          <p:cNvCxnSpPr/>
          <p:nvPr/>
        </p:nvCxnSpPr>
        <p:spPr>
          <a:xfrm flipH="1" rot="10800000">
            <a:off x="4402675" y="2523275"/>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331" name="Google Shape;331;p42"/>
          <p:cNvCxnSpPr/>
          <p:nvPr/>
        </p:nvCxnSpPr>
        <p:spPr>
          <a:xfrm flipH="1" rot="10800000">
            <a:off x="6579650" y="2523275"/>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332" name="Google Shape;332;p42"/>
          <p:cNvCxnSpPr/>
          <p:nvPr/>
        </p:nvCxnSpPr>
        <p:spPr>
          <a:xfrm flipH="1" rot="10800000">
            <a:off x="1804750" y="3658300"/>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333" name="Google Shape;333;p42"/>
          <p:cNvCxnSpPr/>
          <p:nvPr/>
        </p:nvCxnSpPr>
        <p:spPr>
          <a:xfrm flipH="1" rot="10800000">
            <a:off x="4184238" y="3658300"/>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334" name="Google Shape;334;p42"/>
          <p:cNvCxnSpPr/>
          <p:nvPr/>
        </p:nvCxnSpPr>
        <p:spPr>
          <a:xfrm flipH="1" rot="10800000">
            <a:off x="6580013" y="3659650"/>
            <a:ext cx="491100" cy="4800"/>
          </a:xfrm>
          <a:prstGeom prst="straightConnector1">
            <a:avLst/>
          </a:prstGeom>
          <a:noFill/>
          <a:ln cap="flat" cmpd="sng" w="38100">
            <a:solidFill>
              <a:srgbClr val="1D1C1D"/>
            </a:solidFill>
            <a:prstDash val="solid"/>
            <a:round/>
            <a:headEnd len="sm" w="sm" type="none"/>
            <a:tailEnd len="med" w="med" type="triangle"/>
          </a:ln>
        </p:spPr>
      </p:cxnSp>
      <p:sp>
        <p:nvSpPr>
          <p:cNvPr id="335" name="Google Shape;335;p42"/>
          <p:cNvSpPr/>
          <p:nvPr/>
        </p:nvSpPr>
        <p:spPr>
          <a:xfrm>
            <a:off x="2458363" y="3306925"/>
            <a:ext cx="1708200" cy="814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6" name="Google Shape;336;p42"/>
          <p:cNvSpPr/>
          <p:nvPr/>
        </p:nvSpPr>
        <p:spPr>
          <a:xfrm>
            <a:off x="4834600" y="3306925"/>
            <a:ext cx="1708200" cy="814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7" name="Google Shape;337;p42"/>
          <p:cNvSpPr/>
          <p:nvPr/>
        </p:nvSpPr>
        <p:spPr>
          <a:xfrm>
            <a:off x="7108325" y="3306925"/>
            <a:ext cx="1708200" cy="814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8" name="Google Shape;338;p42"/>
          <p:cNvSpPr/>
          <p:nvPr/>
        </p:nvSpPr>
        <p:spPr>
          <a:xfrm>
            <a:off x="82150" y="3306925"/>
            <a:ext cx="1708200" cy="814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9" name="Google Shape;339;p42"/>
          <p:cNvSpPr txBox="1"/>
          <p:nvPr/>
        </p:nvSpPr>
        <p:spPr>
          <a:xfrm>
            <a:off x="334150" y="2455275"/>
            <a:ext cx="858900" cy="18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Montserrat"/>
                <a:ea typeface="Montserrat"/>
                <a:cs typeface="Montserrat"/>
                <a:sym typeface="Montserrat"/>
              </a:rPr>
              <a:t>School</a:t>
            </a:r>
            <a:endParaRPr b="0" i="0" sz="1400" u="none" cap="none" strike="noStrike">
              <a:solidFill>
                <a:srgbClr val="000000"/>
              </a:solidFill>
              <a:latin typeface="Montserrat"/>
              <a:ea typeface="Montserrat"/>
              <a:cs typeface="Montserrat"/>
              <a:sym typeface="Montserrat"/>
            </a:endParaRPr>
          </a:p>
        </p:txBody>
      </p:sp>
      <p:sp>
        <p:nvSpPr>
          <p:cNvPr id="340" name="Google Shape;340;p42"/>
          <p:cNvSpPr txBox="1"/>
          <p:nvPr/>
        </p:nvSpPr>
        <p:spPr>
          <a:xfrm>
            <a:off x="7642725" y="2437025"/>
            <a:ext cx="858900" cy="18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lang="en-GB">
                <a:latin typeface="Montserrat"/>
                <a:ea typeface="Montserrat"/>
                <a:cs typeface="Montserrat"/>
                <a:sym typeface="Montserrat"/>
              </a:rPr>
              <a:t>Work</a:t>
            </a:r>
            <a:endParaRPr b="0" i="0" sz="1400" u="none" cap="none" strike="noStrike">
              <a:solidFill>
                <a:srgbClr val="000000"/>
              </a:solidFill>
              <a:latin typeface="Montserrat"/>
              <a:ea typeface="Montserrat"/>
              <a:cs typeface="Montserrat"/>
              <a:sym typeface="Montserrat"/>
            </a:endParaRPr>
          </a:p>
        </p:txBody>
      </p:sp>
      <p:sp>
        <p:nvSpPr>
          <p:cNvPr id="341" name="Google Shape;341;p42"/>
          <p:cNvSpPr txBox="1"/>
          <p:nvPr/>
        </p:nvSpPr>
        <p:spPr>
          <a:xfrm>
            <a:off x="458800" y="4493025"/>
            <a:ext cx="4566300" cy="32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b="0" i="0" lang="en-GB" sz="900" u="none" cap="none" strike="noStrike">
                <a:solidFill>
                  <a:srgbClr val="1D1C1D"/>
                </a:solidFill>
                <a:latin typeface="Montserrat"/>
                <a:ea typeface="Montserrat"/>
                <a:cs typeface="Montserrat"/>
                <a:sym typeface="Montserrat"/>
              </a:rPr>
              <a:t>Widgit</a:t>
            </a:r>
            <a:r>
              <a:rPr b="0" i="0" lang="en-GB" sz="900" u="none" cap="none" strike="noStrike">
                <a:solidFill>
                  <a:srgbClr val="1D1C1D"/>
                </a:solidFill>
                <a:highlight>
                  <a:srgbClr val="FFFFFF"/>
                </a:highlight>
                <a:latin typeface="Montserrat"/>
                <a:ea typeface="Montserrat"/>
                <a:cs typeface="Montserrat"/>
                <a:sym typeface="Montserrat"/>
              </a:rPr>
              <a:t> Symbols © </a:t>
            </a:r>
            <a:r>
              <a:rPr b="0" i="0" lang="en-GB" sz="900" u="none" cap="none" strike="noStrike">
                <a:solidFill>
                  <a:srgbClr val="1D1C1D"/>
                </a:solidFill>
                <a:latin typeface="Montserrat"/>
                <a:ea typeface="Montserrat"/>
                <a:cs typeface="Montserrat"/>
                <a:sym typeface="Montserrat"/>
              </a:rPr>
              <a:t>Widgit</a:t>
            </a:r>
            <a:r>
              <a:rPr b="0" i="0" lang="en-GB" sz="900" u="none" cap="none" strike="noStrike">
                <a:solidFill>
                  <a:srgbClr val="1D1C1D"/>
                </a:solidFill>
                <a:highlight>
                  <a:srgbClr val="FFFFFF"/>
                </a:highlight>
                <a:latin typeface="Montserrat"/>
                <a:ea typeface="Montserrat"/>
                <a:cs typeface="Montserrat"/>
                <a:sym typeface="Montserrat"/>
              </a:rPr>
              <a:t> Software 2002-2020 </a:t>
            </a:r>
            <a:endParaRPr b="0" i="0" sz="900" u="none" cap="none" strike="noStrike">
              <a:solidFill>
                <a:srgbClr val="000000"/>
              </a:solidFill>
              <a:latin typeface="Montserrat"/>
              <a:ea typeface="Montserrat"/>
              <a:cs typeface="Montserrat"/>
              <a:sym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43"/>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Independent Living</a:t>
            </a:r>
            <a:endParaRPr>
              <a:solidFill>
                <a:schemeClr val="dk2"/>
              </a:solidFill>
            </a:endParaRPr>
          </a:p>
          <a:p>
            <a:pPr indent="0" lvl="0" marL="0" rtl="0" algn="l">
              <a:lnSpc>
                <a:spcPct val="115000"/>
              </a:lnSpc>
              <a:spcBef>
                <a:spcPts val="0"/>
              </a:spcBef>
              <a:spcAft>
                <a:spcPts val="0"/>
              </a:spcAft>
              <a:buSzPts val="2200"/>
              <a:buNone/>
            </a:pPr>
            <a:r>
              <a:rPr lang="en-GB">
                <a:solidFill>
                  <a:schemeClr val="dk2"/>
                </a:solidFill>
              </a:rPr>
              <a:t>World of Work</a:t>
            </a:r>
            <a:endParaRPr>
              <a:solidFill>
                <a:schemeClr val="dk2"/>
              </a:solidFill>
            </a:endParaRPr>
          </a:p>
        </p:txBody>
      </p:sp>
      <p:sp>
        <p:nvSpPr>
          <p:cNvPr id="347" name="Google Shape;347;p43"/>
          <p:cNvSpPr txBox="1"/>
          <p:nvPr>
            <p:ph idx="1" type="body"/>
          </p:nvPr>
        </p:nvSpPr>
        <p:spPr>
          <a:xfrm>
            <a:off x="453200" y="1428925"/>
            <a:ext cx="8231700" cy="4053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1000"/>
              </a:spcAft>
              <a:buSzPts val="1600"/>
              <a:buNone/>
            </a:pPr>
            <a:r>
              <a:rPr lang="en-GB"/>
              <a:t>Routes into employment</a:t>
            </a:r>
            <a:endParaRPr/>
          </a:p>
        </p:txBody>
      </p:sp>
      <p:sp>
        <p:nvSpPr>
          <p:cNvPr id="348" name="Google Shape;348;p43"/>
          <p:cNvSpPr txBox="1"/>
          <p:nvPr>
            <p:ph idx="2" type="subTitle"/>
          </p:nvPr>
        </p:nvSpPr>
        <p:spPr>
          <a:xfrm>
            <a:off x="458975" y="1882125"/>
            <a:ext cx="25854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Make it easier</a:t>
            </a:r>
            <a:endParaRPr>
              <a:solidFill>
                <a:schemeClr val="dk2"/>
              </a:solidFill>
            </a:endParaRPr>
          </a:p>
        </p:txBody>
      </p:sp>
      <p:sp>
        <p:nvSpPr>
          <p:cNvPr id="349" name="Google Shape;349;p43"/>
          <p:cNvSpPr txBox="1"/>
          <p:nvPr>
            <p:ph idx="3" type="body"/>
          </p:nvPr>
        </p:nvSpPr>
        <p:spPr>
          <a:xfrm>
            <a:off x="45897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lnSpc>
                <a:spcPct val="115000"/>
              </a:lnSpc>
              <a:spcBef>
                <a:spcPts val="0"/>
              </a:spcBef>
              <a:spcAft>
                <a:spcPts val="600"/>
              </a:spcAft>
              <a:buSzPts val="1200"/>
              <a:buNone/>
            </a:pPr>
            <a:r>
              <a:rPr lang="en-GB" sz="1400"/>
              <a:t>Select just three routes and focus on understanding what these are and if they are a good match for the student.</a:t>
            </a:r>
            <a:endParaRPr sz="1400"/>
          </a:p>
        </p:txBody>
      </p:sp>
      <p:sp>
        <p:nvSpPr>
          <p:cNvPr id="350" name="Google Shape;350;p43"/>
          <p:cNvSpPr txBox="1"/>
          <p:nvPr>
            <p:ph idx="4" type="subTitle"/>
          </p:nvPr>
        </p:nvSpPr>
        <p:spPr>
          <a:xfrm>
            <a:off x="3279300" y="1882125"/>
            <a:ext cx="25854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Make it harder</a:t>
            </a:r>
            <a:endParaRPr>
              <a:solidFill>
                <a:schemeClr val="dk2"/>
              </a:solidFill>
            </a:endParaRPr>
          </a:p>
        </p:txBody>
      </p:sp>
      <p:sp>
        <p:nvSpPr>
          <p:cNvPr id="351" name="Google Shape;351;p43"/>
          <p:cNvSpPr txBox="1"/>
          <p:nvPr>
            <p:ph idx="5" type="body"/>
          </p:nvPr>
        </p:nvSpPr>
        <p:spPr>
          <a:xfrm>
            <a:off x="3279300"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lnSpc>
                <a:spcPct val="115000"/>
              </a:lnSpc>
              <a:spcBef>
                <a:spcPts val="0"/>
              </a:spcBef>
              <a:spcAft>
                <a:spcPts val="0"/>
              </a:spcAft>
              <a:buSzPts val="1200"/>
              <a:buNone/>
            </a:pPr>
            <a:r>
              <a:rPr lang="en-GB" sz="1400"/>
              <a:t>Ask the student to think of one more benefit for each route and also one negative point for each route.</a:t>
            </a:r>
            <a:endParaRPr sz="1400"/>
          </a:p>
        </p:txBody>
      </p:sp>
      <p:sp>
        <p:nvSpPr>
          <p:cNvPr id="352" name="Google Shape;352;p43"/>
          <p:cNvSpPr txBox="1"/>
          <p:nvPr>
            <p:ph idx="6" type="subTitle"/>
          </p:nvPr>
        </p:nvSpPr>
        <p:spPr>
          <a:xfrm>
            <a:off x="6099625" y="1882125"/>
            <a:ext cx="2585400" cy="453300"/>
          </a:xfrm>
          <a:prstGeom prst="rect">
            <a:avLst/>
          </a:prstGeom>
          <a:solidFill>
            <a:schemeClr val="lt2"/>
          </a:solidFill>
          <a:ln>
            <a:noFill/>
          </a:ln>
        </p:spPr>
        <p:txBody>
          <a:bodyPr anchorCtr="0" anchor="t" bIns="91425" lIns="91425" spcFirstLastPara="1" rIns="91425" wrap="square" tIns="90000">
            <a:noAutofit/>
          </a:bodyPr>
          <a:lstStyle/>
          <a:p>
            <a:pPr indent="0" lvl="0" marL="0" rtl="0" algn="l">
              <a:lnSpc>
                <a:spcPct val="130000"/>
              </a:lnSpc>
              <a:spcBef>
                <a:spcPts val="0"/>
              </a:spcBef>
              <a:spcAft>
                <a:spcPts val="0"/>
              </a:spcAft>
              <a:buSzPts val="1600"/>
              <a:buNone/>
            </a:pPr>
            <a:r>
              <a:rPr lang="en-GB">
                <a:solidFill>
                  <a:schemeClr val="dk2"/>
                </a:solidFill>
              </a:rPr>
              <a:t>More ideas</a:t>
            </a:r>
            <a:endParaRPr>
              <a:solidFill>
                <a:schemeClr val="dk2"/>
              </a:solidFill>
            </a:endParaRPr>
          </a:p>
        </p:txBody>
      </p:sp>
      <p:sp>
        <p:nvSpPr>
          <p:cNvPr id="353" name="Google Shape;353;p43"/>
          <p:cNvSpPr txBox="1"/>
          <p:nvPr>
            <p:ph idx="7" type="body"/>
          </p:nvPr>
        </p:nvSpPr>
        <p:spPr>
          <a:xfrm>
            <a:off x="6099625" y="2492625"/>
            <a:ext cx="2585400" cy="1926600"/>
          </a:xfrm>
          <a:prstGeom prst="rect">
            <a:avLst/>
          </a:prstGeom>
          <a:noFill/>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p>
            <a:pPr indent="0" lvl="0" marL="0" rtl="0" algn="l">
              <a:lnSpc>
                <a:spcPct val="115000"/>
              </a:lnSpc>
              <a:spcBef>
                <a:spcPts val="0"/>
              </a:spcBef>
              <a:spcAft>
                <a:spcPts val="600"/>
              </a:spcAft>
              <a:buSzPts val="1200"/>
              <a:buNone/>
            </a:pPr>
            <a:r>
              <a:rPr lang="en-GB" sz="1300"/>
              <a:t>Using the student’s pathway to employment plan, research the services and local education providers in your area and match them to their chosen route.</a:t>
            </a:r>
            <a:endParaRPr sz="1300"/>
          </a:p>
        </p:txBody>
      </p:sp>
      <p:sp>
        <p:nvSpPr>
          <p:cNvPr id="354" name="Google Shape;354;p4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44"/>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360" name="Google Shape;360;p44"/>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Further Learning with Oak National</a:t>
            </a:r>
            <a:endParaRPr>
              <a:solidFill>
                <a:schemeClr val="dk2"/>
              </a:solidFill>
            </a:endParaRPr>
          </a:p>
          <a:p>
            <a:pPr indent="0" lvl="0" marL="0" rtl="0" algn="l">
              <a:lnSpc>
                <a:spcPct val="115000"/>
              </a:lnSpc>
              <a:spcBef>
                <a:spcPts val="0"/>
              </a:spcBef>
              <a:spcAft>
                <a:spcPts val="0"/>
              </a:spcAft>
              <a:buSzPts val="2200"/>
              <a:buNone/>
            </a:pPr>
            <a:r>
              <a:t/>
            </a:r>
            <a:endParaRPr>
              <a:solidFill>
                <a:schemeClr val="dk2"/>
              </a:solidFill>
            </a:endParaRPr>
          </a:p>
        </p:txBody>
      </p:sp>
      <p:sp>
        <p:nvSpPr>
          <p:cNvPr id="361" name="Google Shape;361;p44"/>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
        <p:nvSpPr>
          <p:cNvPr id="362" name="Google Shape;362;p44"/>
          <p:cNvSpPr txBox="1"/>
          <p:nvPr>
            <p:ph idx="1" type="body"/>
          </p:nvPr>
        </p:nvSpPr>
        <p:spPr>
          <a:xfrm>
            <a:off x="405975" y="865025"/>
            <a:ext cx="8226000" cy="3668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Independent Living:</a:t>
            </a:r>
            <a:endParaRPr/>
          </a:p>
          <a:p>
            <a:pPr indent="0" lvl="0" marL="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Char char="●"/>
            </a:pPr>
            <a:r>
              <a:rPr lang="en-GB"/>
              <a:t>World of Work: What jobs do I like? (Unit 5)</a:t>
            </a:r>
            <a:endParaRPr/>
          </a:p>
          <a:p>
            <a:pPr indent="-330200" lvl="0" marL="457200" rtl="0" algn="l">
              <a:lnSpc>
                <a:spcPct val="130000"/>
              </a:lnSpc>
              <a:spcBef>
                <a:spcPts val="0"/>
              </a:spcBef>
              <a:spcAft>
                <a:spcPts val="0"/>
              </a:spcAft>
              <a:buSzPts val="1600"/>
              <a:buChar char="●"/>
            </a:pPr>
            <a:r>
              <a:rPr lang="en-GB"/>
              <a:t>World of Work: Different types of work (Unit 5)</a:t>
            </a:r>
            <a:endParaRPr/>
          </a:p>
          <a:p>
            <a:pPr indent="-330200" lvl="0" marL="457200" rtl="0" algn="l">
              <a:lnSpc>
                <a:spcPct val="130000"/>
              </a:lnSpc>
              <a:spcBef>
                <a:spcPts val="0"/>
              </a:spcBef>
              <a:spcAft>
                <a:spcPts val="0"/>
              </a:spcAft>
              <a:buSzPts val="1600"/>
              <a:buChar char="●"/>
            </a:pPr>
            <a:r>
              <a:rPr lang="en-GB"/>
              <a:t>World of Work: Getting a job (Unit 5)</a:t>
            </a:r>
            <a:endParaRPr/>
          </a:p>
          <a:p>
            <a:pPr indent="-330200" lvl="0" marL="457200" rtl="0" algn="l">
              <a:lnSpc>
                <a:spcPct val="130000"/>
              </a:lnSpc>
              <a:spcBef>
                <a:spcPts val="0"/>
              </a:spcBef>
              <a:spcAft>
                <a:spcPts val="0"/>
              </a:spcAft>
              <a:buSzPts val="1600"/>
              <a:buChar char="●"/>
            </a:pPr>
            <a:r>
              <a:rPr lang="en-GB"/>
              <a:t>World of Work: Vocational profiling (Unit 5)</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rPr lang="en-GB" sz="1500"/>
              <a:t>External Websites:</a:t>
            </a:r>
            <a:endParaRPr sz="1500"/>
          </a:p>
          <a:p>
            <a:pPr indent="-323850" lvl="0" marL="457200" rtl="0" algn="l">
              <a:lnSpc>
                <a:spcPct val="130000"/>
              </a:lnSpc>
              <a:spcBef>
                <a:spcPts val="0"/>
              </a:spcBef>
              <a:spcAft>
                <a:spcPts val="0"/>
              </a:spcAft>
              <a:buSzPts val="1500"/>
              <a:buChar char="●"/>
            </a:pPr>
            <a:r>
              <a:rPr lang="en-GB" sz="1500"/>
              <a:t>Preparing for Adulthood</a:t>
            </a:r>
            <a:endParaRPr sz="1500"/>
          </a:p>
          <a:p>
            <a:pPr indent="-323850" lvl="0" marL="457200" rtl="0" algn="l">
              <a:lnSpc>
                <a:spcPct val="130000"/>
              </a:lnSpc>
              <a:spcBef>
                <a:spcPts val="0"/>
              </a:spcBef>
              <a:spcAft>
                <a:spcPts val="0"/>
              </a:spcAft>
              <a:buSzPts val="1500"/>
              <a:buChar char="●"/>
            </a:pPr>
            <a:r>
              <a:rPr lang="en-GB" sz="1500"/>
              <a:t>Local Authority </a:t>
            </a:r>
            <a:r>
              <a:rPr lang="en-GB" sz="1500"/>
              <a:t>16-25 </a:t>
            </a:r>
            <a:r>
              <a:rPr lang="en-GB" sz="1500"/>
              <a:t>years old offer (put into a search engine the name of your council and ‘local offer’ ‘16-25’)</a:t>
            </a:r>
            <a:endParaRPr sz="1500"/>
          </a:p>
          <a:p>
            <a:pPr indent="-323850" lvl="0" marL="457200" rtl="0" algn="l">
              <a:lnSpc>
                <a:spcPct val="130000"/>
              </a:lnSpc>
              <a:spcBef>
                <a:spcPts val="0"/>
              </a:spcBef>
              <a:spcAft>
                <a:spcPts val="0"/>
              </a:spcAft>
              <a:buSzPts val="1500"/>
              <a:buChar char="●"/>
            </a:pPr>
            <a:r>
              <a:rPr lang="en-GB" sz="1500"/>
              <a:t>Department for Education: ‘Apprenticeships’ ‘Traineeships’ ‘Supported internships’</a:t>
            </a:r>
            <a:endParaRPr sz="1500"/>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7" name="Shape 157"/>
        <p:cNvGrpSpPr/>
        <p:nvPr/>
      </p:nvGrpSpPr>
      <p:grpSpPr>
        <a:xfrm>
          <a:off x="0" y="0"/>
          <a:ext cx="0" cy="0"/>
          <a:chOff x="0" y="0"/>
          <a:chExt cx="0" cy="0"/>
        </a:xfrm>
      </p:grpSpPr>
      <p:sp>
        <p:nvSpPr>
          <p:cNvPr id="158" name="Google Shape;158;p25"/>
          <p:cNvSpPr txBox="1"/>
          <p:nvPr/>
        </p:nvSpPr>
        <p:spPr>
          <a:xfrm>
            <a:off x="457200" y="1431700"/>
            <a:ext cx="7548300" cy="19143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000"/>
              <a:buFont typeface="Arial"/>
              <a:buNone/>
            </a:pPr>
            <a:r>
              <a:rPr b="0" i="0" lang="en-GB" sz="3000" u="none" cap="none" strike="noStrike">
                <a:solidFill>
                  <a:schemeClr val="dk2"/>
                </a:solidFill>
                <a:latin typeface="Montserrat"/>
                <a:ea typeface="Montserrat"/>
                <a:cs typeface="Montserrat"/>
                <a:sym typeface="Montserrat"/>
              </a:rPr>
              <a:t>Lesson 4 - Routes into employment </a:t>
            </a:r>
            <a:endParaRPr b="0" i="0" sz="3000" u="none" cap="none" strike="noStrike">
              <a:solidFill>
                <a:schemeClr val="dk2"/>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3000"/>
              <a:buFont typeface="Arial"/>
              <a:buNone/>
            </a:pPr>
            <a:r>
              <a:t/>
            </a:r>
            <a:endParaRPr b="0" i="0" sz="3000" u="none" cap="none" strike="noStrike">
              <a:solidFill>
                <a:schemeClr val="dk2"/>
              </a:solidFill>
              <a:latin typeface="Montserrat"/>
              <a:ea typeface="Montserrat"/>
              <a:cs typeface="Montserrat"/>
              <a:sym typeface="Montserrat"/>
            </a:endParaRPr>
          </a:p>
        </p:txBody>
      </p:sp>
      <p:sp>
        <p:nvSpPr>
          <p:cNvPr id="159" name="Google Shape;159;p25"/>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FFFFFF"/>
              </a:solidFill>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6"/>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165" name="Google Shape;165;p26"/>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Teacher notes- Lesson 4</a:t>
            </a:r>
            <a:endParaRPr>
              <a:solidFill>
                <a:schemeClr val="dk2"/>
              </a:solidFill>
            </a:endParaRPr>
          </a:p>
        </p:txBody>
      </p:sp>
      <p:sp>
        <p:nvSpPr>
          <p:cNvPr id="166" name="Google Shape;166;p26"/>
          <p:cNvSpPr txBox="1"/>
          <p:nvPr>
            <p:ph idx="1" type="body"/>
          </p:nvPr>
        </p:nvSpPr>
        <p:spPr>
          <a:xfrm>
            <a:off x="459000" y="1100150"/>
            <a:ext cx="8226000" cy="33255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-Learning intention: </a:t>
            </a:r>
            <a:endParaRPr/>
          </a:p>
          <a:p>
            <a:pPr indent="-330200" lvl="0" marL="457200" rtl="0" algn="l">
              <a:lnSpc>
                <a:spcPct val="130000"/>
              </a:lnSpc>
              <a:spcBef>
                <a:spcPts val="0"/>
              </a:spcBef>
              <a:spcAft>
                <a:spcPts val="0"/>
              </a:spcAft>
              <a:buSzPts val="1600"/>
              <a:buChar char="●"/>
            </a:pPr>
            <a:r>
              <a:rPr lang="en-GB"/>
              <a:t>To understand that there are many different routes into employment</a:t>
            </a:r>
            <a:endParaRPr/>
          </a:p>
          <a:p>
            <a:pPr indent="-330200" lvl="0" marL="457200" rtl="0" algn="l">
              <a:lnSpc>
                <a:spcPct val="130000"/>
              </a:lnSpc>
              <a:spcBef>
                <a:spcPts val="0"/>
              </a:spcBef>
              <a:spcAft>
                <a:spcPts val="0"/>
              </a:spcAft>
              <a:buSzPts val="1600"/>
              <a:buChar char="●"/>
            </a:pPr>
            <a:r>
              <a:rPr lang="en-GB"/>
              <a:t>To know some of these and identify the one that best suits the student’s needs, aspirations and learning style.</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rPr i="1" lang="en-GB" sz="1200"/>
              <a:t>This lesson should is best taught after the vocational profiling lesson in this unit as we will be drawing on personal preferences, aspirations and needs all of which should be contained in their vocational profile.</a:t>
            </a:r>
            <a:endParaRPr i="1" sz="1200"/>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rPr lang="en-GB"/>
              <a:t>Resources needed: Pen, paper, scissors</a:t>
            </a:r>
            <a:endParaRPr/>
          </a:p>
          <a:p>
            <a:pPr indent="0" lvl="0" marL="0" rtl="0" algn="l">
              <a:lnSpc>
                <a:spcPct val="130000"/>
              </a:lnSpc>
              <a:spcBef>
                <a:spcPts val="0"/>
              </a:spcBef>
              <a:spcAft>
                <a:spcPts val="0"/>
              </a:spcAft>
              <a:buSzPts val="1600"/>
              <a:buNone/>
            </a:pPr>
            <a:r>
              <a:t/>
            </a:r>
            <a:endParaRPr/>
          </a:p>
        </p:txBody>
      </p:sp>
      <p:sp>
        <p:nvSpPr>
          <p:cNvPr id="167" name="Google Shape;167;p26"/>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1" name="Shape 171"/>
        <p:cNvGrpSpPr/>
        <p:nvPr/>
      </p:nvGrpSpPr>
      <p:grpSpPr>
        <a:xfrm>
          <a:off x="0" y="0"/>
          <a:ext cx="0" cy="0"/>
          <a:chOff x="0" y="0"/>
          <a:chExt cx="0" cy="0"/>
        </a:xfrm>
      </p:grpSpPr>
      <p:sp>
        <p:nvSpPr>
          <p:cNvPr id="172" name="Google Shape;172;p27"/>
          <p:cNvSpPr txBox="1"/>
          <p:nvPr/>
        </p:nvSpPr>
        <p:spPr>
          <a:xfrm>
            <a:off x="457200" y="1431700"/>
            <a:ext cx="7548300" cy="19143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000"/>
              <a:buFont typeface="Arial"/>
              <a:buNone/>
            </a:pPr>
            <a:r>
              <a:rPr b="0" i="0" lang="en-GB" sz="3000" u="none" cap="none" strike="noStrike">
                <a:solidFill>
                  <a:schemeClr val="dk2"/>
                </a:solidFill>
                <a:latin typeface="Montserrat"/>
                <a:ea typeface="Montserrat"/>
                <a:cs typeface="Montserrat"/>
                <a:sym typeface="Montserrat"/>
              </a:rPr>
              <a:t>Routes into employment </a:t>
            </a:r>
            <a:endParaRPr b="0" i="0" sz="3000" u="none" cap="none" strike="noStrike">
              <a:solidFill>
                <a:schemeClr val="dk2"/>
              </a:solidFill>
              <a:latin typeface="Montserrat"/>
              <a:ea typeface="Montserrat"/>
              <a:cs typeface="Montserrat"/>
              <a:sym typeface="Montserrat"/>
            </a:endParaRPr>
          </a:p>
          <a:p>
            <a:pPr indent="0" lvl="0" marL="0" marR="0" rtl="0" algn="l">
              <a:lnSpc>
                <a:spcPct val="115000"/>
              </a:lnSpc>
              <a:spcBef>
                <a:spcPts val="0"/>
              </a:spcBef>
              <a:spcAft>
                <a:spcPts val="0"/>
              </a:spcAft>
              <a:buClr>
                <a:srgbClr val="000000"/>
              </a:buClr>
              <a:buSzPts val="3000"/>
              <a:buFont typeface="Arial"/>
              <a:buNone/>
            </a:pPr>
            <a:r>
              <a:t/>
            </a:r>
            <a:endParaRPr b="0" i="0" sz="3000" u="none" cap="none" strike="noStrike">
              <a:solidFill>
                <a:schemeClr val="dk2"/>
              </a:solidFill>
              <a:latin typeface="Montserrat"/>
              <a:ea typeface="Montserrat"/>
              <a:cs typeface="Montserrat"/>
              <a:sym typeface="Montserrat"/>
            </a:endParaRPr>
          </a:p>
        </p:txBody>
      </p:sp>
      <p:sp>
        <p:nvSpPr>
          <p:cNvPr id="173" name="Google Shape;173;p27"/>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FFFFFF"/>
              </a:solidFill>
              <a:latin typeface="Montserrat"/>
              <a:ea typeface="Montserrat"/>
              <a:cs typeface="Montserrat"/>
              <a:sym typeface="Montserrat"/>
            </a:endParaRPr>
          </a:p>
        </p:txBody>
      </p:sp>
      <p:sp>
        <p:nvSpPr>
          <p:cNvPr id="174" name="Google Shape;174;p27"/>
          <p:cNvSpPr txBox="1"/>
          <p:nvPr/>
        </p:nvSpPr>
        <p:spPr>
          <a:xfrm>
            <a:off x="421475" y="452700"/>
            <a:ext cx="5252700" cy="48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rgbClr val="000000"/>
              </a:buClr>
              <a:buSzPts val="1800"/>
              <a:buFont typeface="Arial"/>
              <a:buNone/>
            </a:pPr>
            <a:r>
              <a:rPr lang="en-GB" sz="1800">
                <a:solidFill>
                  <a:srgbClr val="4B3241"/>
                </a:solidFill>
                <a:latin typeface="Montserrat"/>
                <a:ea typeface="Montserrat"/>
                <a:cs typeface="Montserrat"/>
                <a:sym typeface="Montserrat"/>
              </a:rPr>
              <a:t>World of Work</a:t>
            </a:r>
            <a:endParaRPr>
              <a:latin typeface="Montserrat"/>
              <a:ea typeface="Montserrat"/>
              <a:cs typeface="Montserrat"/>
              <a:sym typeface="Montserrat"/>
            </a:endParaRPr>
          </a:p>
        </p:txBody>
      </p:sp>
      <p:sp>
        <p:nvSpPr>
          <p:cNvPr id="175" name="Google Shape;175;p27"/>
          <p:cNvSpPr txBox="1"/>
          <p:nvPr/>
        </p:nvSpPr>
        <p:spPr>
          <a:xfrm>
            <a:off x="421475" y="4214700"/>
            <a:ext cx="3988500" cy="647700"/>
          </a:xfrm>
          <a:prstGeom prst="rect">
            <a:avLst/>
          </a:prstGeom>
          <a:noFill/>
          <a:ln>
            <a:noFill/>
          </a:ln>
        </p:spPr>
        <p:txBody>
          <a:bodyPr anchorCtr="0" anchor="t" bIns="91425" lIns="91425" spcFirstLastPara="1" rIns="91425" wrap="square" tIns="91425">
            <a:noAutofit/>
          </a:bodyPr>
          <a:lstStyle/>
          <a:p>
            <a:pPr indent="-330200" lvl="0" marL="457200" rtl="0" algn="l">
              <a:lnSpc>
                <a:spcPct val="130000"/>
              </a:lnSpc>
              <a:spcBef>
                <a:spcPts val="1000"/>
              </a:spcBef>
              <a:spcAft>
                <a:spcPts val="0"/>
              </a:spcAft>
              <a:buClr>
                <a:srgbClr val="000000"/>
              </a:buClr>
              <a:buSzPts val="1600"/>
              <a:buFont typeface="Arial"/>
              <a:buNone/>
            </a:pPr>
            <a:r>
              <a:rPr lang="en-GB">
                <a:solidFill>
                  <a:srgbClr val="4B3241"/>
                </a:solidFill>
                <a:latin typeface="Montserrat"/>
                <a:ea typeface="Montserrat"/>
                <a:cs typeface="Montserrat"/>
                <a:sym typeface="Montserrat"/>
              </a:rPr>
              <a:t>Applying Learning</a:t>
            </a:r>
            <a:endParaRPr>
              <a:latin typeface="Montserrat"/>
              <a:ea typeface="Montserrat"/>
              <a:cs typeface="Montserrat"/>
              <a:sym typeface="Montserra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8"/>
          <p:cNvSpPr txBox="1"/>
          <p:nvPr>
            <p:ph type="title"/>
          </p:nvPr>
        </p:nvSpPr>
        <p:spPr>
          <a:xfrm>
            <a:off x="429275" y="444500"/>
            <a:ext cx="3951000" cy="813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Lesson Activity Stages</a:t>
            </a:r>
            <a:endParaRPr>
              <a:solidFill>
                <a:schemeClr val="dk2"/>
              </a:solidFill>
            </a:endParaRPr>
          </a:p>
        </p:txBody>
      </p:sp>
      <p:sp>
        <p:nvSpPr>
          <p:cNvPr id="181" name="Google Shape;181;p28"/>
          <p:cNvSpPr txBox="1"/>
          <p:nvPr>
            <p:ph idx="1" type="body"/>
          </p:nvPr>
        </p:nvSpPr>
        <p:spPr>
          <a:xfrm>
            <a:off x="458975" y="1169100"/>
            <a:ext cx="3891600" cy="33132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This lesson will be taught in 3 parts-</a:t>
            </a:r>
            <a:endParaRPr/>
          </a:p>
          <a:p>
            <a:pPr indent="0" lvl="0" marL="0" rtl="0" algn="l">
              <a:lnSpc>
                <a:spcPct val="130000"/>
              </a:lnSpc>
              <a:spcBef>
                <a:spcPts val="0"/>
              </a:spcBef>
              <a:spcAft>
                <a:spcPts val="0"/>
              </a:spcAft>
              <a:buSzPts val="1600"/>
              <a:buNone/>
            </a:pPr>
            <a:r>
              <a:t/>
            </a:r>
            <a:endParaRPr/>
          </a:p>
          <a:p>
            <a:pPr indent="-330200" lvl="0" marL="457200" rtl="0" algn="l">
              <a:lnSpc>
                <a:spcPct val="130000"/>
              </a:lnSpc>
              <a:spcBef>
                <a:spcPts val="0"/>
              </a:spcBef>
              <a:spcAft>
                <a:spcPts val="0"/>
              </a:spcAft>
              <a:buSzPts val="1600"/>
              <a:buAutoNum type="arabicPeriod"/>
            </a:pPr>
            <a:r>
              <a:rPr lang="en-GB"/>
              <a:t>What are the different routes? </a:t>
            </a:r>
            <a:endParaRPr>
              <a:solidFill>
                <a:srgbClr val="FF0000"/>
              </a:solidFill>
            </a:endParaRPr>
          </a:p>
          <a:p>
            <a:pPr indent="0" lvl="0" marL="457200" rtl="0" algn="l">
              <a:lnSpc>
                <a:spcPct val="130000"/>
              </a:lnSpc>
              <a:spcBef>
                <a:spcPts val="0"/>
              </a:spcBef>
              <a:spcAft>
                <a:spcPts val="0"/>
              </a:spcAft>
              <a:buNone/>
            </a:pPr>
            <a:r>
              <a:t/>
            </a:r>
            <a:endParaRPr/>
          </a:p>
          <a:p>
            <a:pPr indent="-330200" lvl="0" marL="457200" rtl="0" algn="l">
              <a:lnSpc>
                <a:spcPct val="130000"/>
              </a:lnSpc>
              <a:spcBef>
                <a:spcPts val="0"/>
              </a:spcBef>
              <a:spcAft>
                <a:spcPts val="0"/>
              </a:spcAft>
              <a:buSzPts val="1600"/>
              <a:buAutoNum type="arabicPeriod"/>
            </a:pPr>
            <a:r>
              <a:rPr lang="en-GB"/>
              <a:t>What is the benefit of each one?</a:t>
            </a:r>
            <a:endParaRPr/>
          </a:p>
          <a:p>
            <a:pPr indent="0" lvl="0" marL="914400" rtl="0" algn="l">
              <a:lnSpc>
                <a:spcPct val="130000"/>
              </a:lnSpc>
              <a:spcBef>
                <a:spcPts val="0"/>
              </a:spcBef>
              <a:spcAft>
                <a:spcPts val="0"/>
              </a:spcAft>
              <a:buNone/>
            </a:pPr>
            <a:r>
              <a:t/>
            </a:r>
            <a:endParaRPr/>
          </a:p>
          <a:p>
            <a:pPr indent="-330200" lvl="0" marL="457200" rtl="0" algn="l">
              <a:lnSpc>
                <a:spcPct val="130000"/>
              </a:lnSpc>
              <a:spcBef>
                <a:spcPts val="0"/>
              </a:spcBef>
              <a:spcAft>
                <a:spcPts val="0"/>
              </a:spcAft>
              <a:buSzPts val="1600"/>
              <a:buAutoNum type="arabicPeriod"/>
            </a:pPr>
            <a:r>
              <a:rPr lang="en-GB"/>
              <a:t>Which one is right for me?</a:t>
            </a:r>
            <a:endParaRPr/>
          </a:p>
          <a:p>
            <a:pPr indent="0" lvl="0" marL="0" rtl="0" algn="l">
              <a:lnSpc>
                <a:spcPct val="130000"/>
              </a:lnSpc>
              <a:spcBef>
                <a:spcPts val="0"/>
              </a:spcBef>
              <a:spcAft>
                <a:spcPts val="0"/>
              </a:spcAft>
              <a:buSzPts val="1600"/>
              <a:buNone/>
            </a:pPr>
            <a:r>
              <a:t/>
            </a:r>
            <a:endParaRPr sz="1200"/>
          </a:p>
          <a:p>
            <a:pPr indent="0" lvl="0" marL="0" rtl="0" algn="l">
              <a:lnSpc>
                <a:spcPct val="130000"/>
              </a:lnSpc>
              <a:spcBef>
                <a:spcPts val="0"/>
              </a:spcBef>
              <a:spcAft>
                <a:spcPts val="0"/>
              </a:spcAft>
              <a:buSzPts val="1600"/>
              <a:buNone/>
            </a:pPr>
            <a:r>
              <a:t/>
            </a:r>
            <a:endParaRPr/>
          </a:p>
          <a:p>
            <a:pPr indent="0" lvl="0" marL="0" rtl="0" algn="l">
              <a:lnSpc>
                <a:spcPct val="100000"/>
              </a:lnSpc>
              <a:spcBef>
                <a:spcPts val="0"/>
              </a:spcBef>
              <a:spcAft>
                <a:spcPts val="0"/>
              </a:spcAft>
              <a:buSzPts val="1600"/>
              <a:buNone/>
            </a:pPr>
            <a:r>
              <a:rPr lang="en-GB" sz="1200">
                <a:solidFill>
                  <a:srgbClr val="000000"/>
                </a:solidFill>
              </a:rPr>
              <a:t>                     </a:t>
            </a:r>
            <a:endParaRPr sz="1200">
              <a:solidFill>
                <a:srgbClr val="000000"/>
              </a:solidFill>
            </a:endParaRPr>
          </a:p>
          <a:p>
            <a:pPr indent="0" lvl="0" marL="0" rtl="0" algn="l">
              <a:lnSpc>
                <a:spcPct val="100000"/>
              </a:lnSpc>
              <a:spcBef>
                <a:spcPts val="0"/>
              </a:spcBef>
              <a:spcAft>
                <a:spcPts val="0"/>
              </a:spcAft>
              <a:buSzPts val="1600"/>
              <a:buNone/>
            </a:pPr>
            <a:r>
              <a:t/>
            </a:r>
            <a:endParaRPr/>
          </a:p>
        </p:txBody>
      </p:sp>
      <p:sp>
        <p:nvSpPr>
          <p:cNvPr id="182" name="Google Shape;182;p28"/>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spcBef>
                <a:spcPts val="0"/>
              </a:spcBef>
              <a:spcAft>
                <a:spcPts val="0"/>
              </a:spcAft>
              <a:buClr>
                <a:srgbClr val="000000"/>
              </a:buClr>
              <a:buSzPts val="800"/>
              <a:buFont typeface="Arial"/>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cxnSp>
        <p:nvCxnSpPr>
          <p:cNvPr id="187" name="Google Shape;187;p29"/>
          <p:cNvCxnSpPr/>
          <p:nvPr/>
        </p:nvCxnSpPr>
        <p:spPr>
          <a:xfrm flipH="1" rot="-5400000">
            <a:off x="2106575" y="3208125"/>
            <a:ext cx="1533300" cy="833700"/>
          </a:xfrm>
          <a:prstGeom prst="curvedConnector3">
            <a:avLst>
              <a:gd fmla="val 50000" name="adj1"/>
            </a:avLst>
          </a:prstGeom>
          <a:noFill/>
          <a:ln cap="flat" cmpd="sng" w="38100">
            <a:solidFill>
              <a:srgbClr val="1D1C1D"/>
            </a:solidFill>
            <a:prstDash val="solid"/>
            <a:round/>
            <a:headEnd len="sm" w="sm" type="none"/>
            <a:tailEnd len="sm" w="sm" type="none"/>
          </a:ln>
        </p:spPr>
      </p:cxnSp>
      <p:cxnSp>
        <p:nvCxnSpPr>
          <p:cNvPr id="188" name="Google Shape;188;p29"/>
          <p:cNvCxnSpPr/>
          <p:nvPr/>
        </p:nvCxnSpPr>
        <p:spPr>
          <a:xfrm rot="-5400000">
            <a:off x="2296375" y="2009950"/>
            <a:ext cx="1338300" cy="569700"/>
          </a:xfrm>
          <a:prstGeom prst="curvedConnector3">
            <a:avLst>
              <a:gd fmla="val 50000" name="adj1"/>
            </a:avLst>
          </a:prstGeom>
          <a:noFill/>
          <a:ln cap="flat" cmpd="sng" w="38100">
            <a:solidFill>
              <a:srgbClr val="1D1C1D"/>
            </a:solidFill>
            <a:prstDash val="solid"/>
            <a:round/>
            <a:headEnd len="sm" w="sm" type="none"/>
            <a:tailEnd len="sm" w="sm" type="none"/>
          </a:ln>
        </p:spPr>
      </p:cxnSp>
      <p:cxnSp>
        <p:nvCxnSpPr>
          <p:cNvPr id="189" name="Google Shape;189;p29"/>
          <p:cNvCxnSpPr/>
          <p:nvPr/>
        </p:nvCxnSpPr>
        <p:spPr>
          <a:xfrm rot="-5400000">
            <a:off x="4332425" y="3163125"/>
            <a:ext cx="1243200" cy="1154400"/>
          </a:xfrm>
          <a:prstGeom prst="curvedConnector3">
            <a:avLst>
              <a:gd fmla="val 50000" name="adj1"/>
            </a:avLst>
          </a:prstGeom>
          <a:noFill/>
          <a:ln cap="flat" cmpd="sng" w="38100">
            <a:solidFill>
              <a:srgbClr val="1D1C1D"/>
            </a:solidFill>
            <a:prstDash val="solid"/>
            <a:round/>
            <a:headEnd len="sm" w="sm" type="none"/>
            <a:tailEnd len="sm" w="sm" type="none"/>
          </a:ln>
        </p:spPr>
      </p:cxnSp>
      <p:cxnSp>
        <p:nvCxnSpPr>
          <p:cNvPr id="190" name="Google Shape;190;p29"/>
          <p:cNvCxnSpPr/>
          <p:nvPr/>
        </p:nvCxnSpPr>
        <p:spPr>
          <a:xfrm>
            <a:off x="1004875" y="2888100"/>
            <a:ext cx="1771200" cy="993600"/>
          </a:xfrm>
          <a:prstGeom prst="curvedConnector3">
            <a:avLst>
              <a:gd fmla="val 50000" name="adj1"/>
            </a:avLst>
          </a:prstGeom>
          <a:noFill/>
          <a:ln cap="flat" cmpd="sng" w="38100">
            <a:solidFill>
              <a:srgbClr val="1D1C1D"/>
            </a:solidFill>
            <a:prstDash val="solid"/>
            <a:round/>
            <a:headEnd len="sm" w="sm" type="none"/>
            <a:tailEnd len="sm" w="sm" type="none"/>
          </a:ln>
        </p:spPr>
      </p:cxnSp>
      <p:cxnSp>
        <p:nvCxnSpPr>
          <p:cNvPr id="191" name="Google Shape;191;p29"/>
          <p:cNvCxnSpPr/>
          <p:nvPr/>
        </p:nvCxnSpPr>
        <p:spPr>
          <a:xfrm>
            <a:off x="4372850" y="1306200"/>
            <a:ext cx="1909500" cy="867300"/>
          </a:xfrm>
          <a:prstGeom prst="curvedConnector3">
            <a:avLst>
              <a:gd fmla="val 50000" name="adj1"/>
            </a:avLst>
          </a:prstGeom>
          <a:noFill/>
          <a:ln cap="flat" cmpd="sng" w="38100">
            <a:solidFill>
              <a:srgbClr val="1D1C1D"/>
            </a:solidFill>
            <a:prstDash val="solid"/>
            <a:round/>
            <a:headEnd len="sm" w="sm" type="none"/>
            <a:tailEnd len="sm" w="sm" type="none"/>
          </a:ln>
        </p:spPr>
      </p:cxnSp>
      <p:sp>
        <p:nvSpPr>
          <p:cNvPr id="192" name="Google Shape;192;p2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FFFFFF"/>
              </a:solidFill>
              <a:latin typeface="Montserrat"/>
              <a:ea typeface="Montserrat"/>
              <a:cs typeface="Montserrat"/>
              <a:sym typeface="Montserrat"/>
            </a:endParaRPr>
          </a:p>
        </p:txBody>
      </p:sp>
      <p:sp>
        <p:nvSpPr>
          <p:cNvPr id="193" name="Google Shape;193;p29"/>
          <p:cNvSpPr txBox="1"/>
          <p:nvPr>
            <p:ph type="title"/>
          </p:nvPr>
        </p:nvSpPr>
        <p:spPr>
          <a:xfrm>
            <a:off x="421750" y="444500"/>
            <a:ext cx="8226000" cy="814500"/>
          </a:xfrm>
          <a:prstGeom prst="rect">
            <a:avLst/>
          </a:prstGeom>
          <a:noFill/>
          <a:ln>
            <a:noFill/>
          </a:ln>
        </p:spPr>
        <p:txBody>
          <a:bodyPr anchorCtr="0" anchor="ctr"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Part 1 - The different routes into employment </a:t>
            </a:r>
            <a:endParaRPr>
              <a:solidFill>
                <a:schemeClr val="dk2"/>
              </a:solidFill>
            </a:endParaRPr>
          </a:p>
        </p:txBody>
      </p:sp>
      <p:sp>
        <p:nvSpPr>
          <p:cNvPr id="194" name="Google Shape;194;p29"/>
          <p:cNvSpPr txBox="1"/>
          <p:nvPr>
            <p:ph idx="1" type="body"/>
          </p:nvPr>
        </p:nvSpPr>
        <p:spPr>
          <a:xfrm>
            <a:off x="458975" y="1438150"/>
            <a:ext cx="13425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Traineeship</a:t>
            </a:r>
            <a:endParaRPr/>
          </a:p>
        </p:txBody>
      </p:sp>
      <p:sp>
        <p:nvSpPr>
          <p:cNvPr id="195" name="Google Shape;195;p29"/>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solidFill>
                  <a:srgbClr val="FFFFFF"/>
                </a:solidFill>
              </a:rPr>
              <a:t>‹#›</a:t>
            </a:fld>
            <a:endParaRPr>
              <a:solidFill>
                <a:srgbClr val="FFFFFF"/>
              </a:solidFill>
            </a:endParaRPr>
          </a:p>
        </p:txBody>
      </p:sp>
      <p:sp>
        <p:nvSpPr>
          <p:cNvPr id="196" name="Google Shape;196;p29"/>
          <p:cNvSpPr txBox="1"/>
          <p:nvPr>
            <p:ph idx="1" type="body"/>
          </p:nvPr>
        </p:nvSpPr>
        <p:spPr>
          <a:xfrm>
            <a:off x="2680675" y="1222875"/>
            <a:ext cx="1904700" cy="6000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Vocational qualifications</a:t>
            </a:r>
            <a:endParaRPr/>
          </a:p>
        </p:txBody>
      </p:sp>
      <p:sp>
        <p:nvSpPr>
          <p:cNvPr id="197" name="Google Shape;197;p29"/>
          <p:cNvSpPr txBox="1"/>
          <p:nvPr>
            <p:ph idx="1" type="body"/>
          </p:nvPr>
        </p:nvSpPr>
        <p:spPr>
          <a:xfrm>
            <a:off x="533025" y="3815450"/>
            <a:ext cx="22431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Supported Internship</a:t>
            </a:r>
            <a:endParaRPr/>
          </a:p>
        </p:txBody>
      </p:sp>
      <p:sp>
        <p:nvSpPr>
          <p:cNvPr id="198" name="Google Shape;198;p29"/>
          <p:cNvSpPr txBox="1"/>
          <p:nvPr>
            <p:ph idx="1" type="body"/>
          </p:nvPr>
        </p:nvSpPr>
        <p:spPr>
          <a:xfrm>
            <a:off x="5486525" y="2818001"/>
            <a:ext cx="12426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Work Trial</a:t>
            </a:r>
            <a:endParaRPr/>
          </a:p>
        </p:txBody>
      </p:sp>
      <p:sp>
        <p:nvSpPr>
          <p:cNvPr id="199" name="Google Shape;199;p29"/>
          <p:cNvSpPr txBox="1"/>
          <p:nvPr>
            <p:ph idx="1" type="body"/>
          </p:nvPr>
        </p:nvSpPr>
        <p:spPr>
          <a:xfrm>
            <a:off x="6026025" y="1967825"/>
            <a:ext cx="19461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Direct application</a:t>
            </a:r>
            <a:endParaRPr/>
          </a:p>
        </p:txBody>
      </p:sp>
      <p:sp>
        <p:nvSpPr>
          <p:cNvPr id="200" name="Google Shape;200;p29"/>
          <p:cNvSpPr txBox="1"/>
          <p:nvPr>
            <p:ph idx="1" type="body"/>
          </p:nvPr>
        </p:nvSpPr>
        <p:spPr>
          <a:xfrm>
            <a:off x="5434025" y="1150100"/>
            <a:ext cx="1667100" cy="426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Apprenticeship</a:t>
            </a:r>
            <a:endParaRPr/>
          </a:p>
        </p:txBody>
      </p:sp>
      <p:sp>
        <p:nvSpPr>
          <p:cNvPr id="201" name="Google Shape;201;p29"/>
          <p:cNvSpPr txBox="1"/>
          <p:nvPr>
            <p:ph idx="1" type="body"/>
          </p:nvPr>
        </p:nvSpPr>
        <p:spPr>
          <a:xfrm>
            <a:off x="919125" y="2429650"/>
            <a:ext cx="1857000" cy="534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Work preparation courses</a:t>
            </a:r>
            <a:endParaRPr/>
          </a:p>
        </p:txBody>
      </p:sp>
      <p:sp>
        <p:nvSpPr>
          <p:cNvPr id="202" name="Google Shape;202;p29"/>
          <p:cNvSpPr txBox="1"/>
          <p:nvPr>
            <p:ph idx="1" type="body"/>
          </p:nvPr>
        </p:nvSpPr>
        <p:spPr>
          <a:xfrm>
            <a:off x="2925150" y="4323925"/>
            <a:ext cx="15186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Volunteering</a:t>
            </a:r>
            <a:endParaRPr/>
          </a:p>
        </p:txBody>
      </p:sp>
      <p:cxnSp>
        <p:nvCxnSpPr>
          <p:cNvPr id="203" name="Google Shape;203;p29"/>
          <p:cNvCxnSpPr/>
          <p:nvPr/>
        </p:nvCxnSpPr>
        <p:spPr>
          <a:xfrm>
            <a:off x="1558800" y="1714325"/>
            <a:ext cx="1909500" cy="867300"/>
          </a:xfrm>
          <a:prstGeom prst="curvedConnector3">
            <a:avLst>
              <a:gd fmla="val 50000" name="adj1"/>
            </a:avLst>
          </a:prstGeom>
          <a:noFill/>
          <a:ln cap="flat" cmpd="sng" w="38100">
            <a:solidFill>
              <a:srgbClr val="1D1C1D"/>
            </a:solidFill>
            <a:prstDash val="solid"/>
            <a:round/>
            <a:headEnd len="sm" w="sm" type="none"/>
            <a:tailEnd len="sm" w="sm" type="none"/>
          </a:ln>
        </p:spPr>
      </p:cxnSp>
      <p:cxnSp>
        <p:nvCxnSpPr>
          <p:cNvPr id="204" name="Google Shape;204;p29"/>
          <p:cNvCxnSpPr>
            <a:endCxn id="198" idx="2"/>
          </p:cNvCxnSpPr>
          <p:nvPr/>
        </p:nvCxnSpPr>
        <p:spPr>
          <a:xfrm flipH="1" rot="10800000">
            <a:off x="2776025" y="3178301"/>
            <a:ext cx="3331800" cy="896100"/>
          </a:xfrm>
          <a:prstGeom prst="curvedConnector2">
            <a:avLst/>
          </a:prstGeom>
          <a:noFill/>
          <a:ln cap="flat" cmpd="sng" w="38100">
            <a:solidFill>
              <a:srgbClr val="1D1C1D"/>
            </a:solidFill>
            <a:prstDash val="solid"/>
            <a:round/>
            <a:headEnd len="sm" w="sm" type="none"/>
            <a:tailEnd len="sm" w="sm" type="none"/>
          </a:ln>
        </p:spPr>
      </p:cxnSp>
      <p:cxnSp>
        <p:nvCxnSpPr>
          <p:cNvPr id="205" name="Google Shape;205;p29"/>
          <p:cNvCxnSpPr>
            <a:stCxn id="196" idx="3"/>
            <a:endCxn id="200" idx="1"/>
          </p:cNvCxnSpPr>
          <p:nvPr/>
        </p:nvCxnSpPr>
        <p:spPr>
          <a:xfrm flipH="1" rot="10800000">
            <a:off x="4585375" y="1363275"/>
            <a:ext cx="848700" cy="159600"/>
          </a:xfrm>
          <a:prstGeom prst="curvedConnector3">
            <a:avLst>
              <a:gd fmla="val 49997" name="adj1"/>
            </a:avLst>
          </a:prstGeom>
          <a:noFill/>
          <a:ln cap="flat" cmpd="sng" w="38100">
            <a:solidFill>
              <a:srgbClr val="1D1C1D"/>
            </a:solidFill>
            <a:prstDash val="solid"/>
            <a:round/>
            <a:headEnd len="sm" w="sm" type="none"/>
            <a:tailEnd len="sm" w="sm" type="none"/>
          </a:ln>
        </p:spPr>
      </p:cxnSp>
      <p:pic>
        <p:nvPicPr>
          <p:cNvPr id="206" name="Google Shape;206;p29"/>
          <p:cNvPicPr preferRelativeResize="0"/>
          <p:nvPr/>
        </p:nvPicPr>
        <p:blipFill rotWithShape="1">
          <a:blip r:embed="rId3">
            <a:alphaModFix/>
          </a:blip>
          <a:srcRect b="0" l="0" r="0" t="0"/>
          <a:stretch/>
        </p:blipFill>
        <p:spPr>
          <a:xfrm>
            <a:off x="2925150" y="1961250"/>
            <a:ext cx="2316735" cy="1533299"/>
          </a:xfrm>
          <a:prstGeom prst="rect">
            <a:avLst/>
          </a:prstGeom>
          <a:noFill/>
          <a:ln>
            <a:noFill/>
          </a:ln>
        </p:spPr>
      </p:pic>
      <p:sp>
        <p:nvSpPr>
          <p:cNvPr id="207" name="Google Shape;207;p29"/>
          <p:cNvSpPr txBox="1"/>
          <p:nvPr/>
        </p:nvSpPr>
        <p:spPr>
          <a:xfrm>
            <a:off x="651800" y="4860625"/>
            <a:ext cx="8058600" cy="32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900"/>
              <a:buFont typeface="Arial"/>
              <a:buNone/>
            </a:pPr>
            <a:r>
              <a:rPr lang="en-GB" sz="900">
                <a:solidFill>
                  <a:srgbClr val="1D1C1D"/>
                </a:solidFill>
                <a:latin typeface="Montserrat"/>
                <a:ea typeface="Montserrat"/>
                <a:cs typeface="Montserrat"/>
                <a:sym typeface="Montserrat"/>
              </a:rPr>
              <a:t>Image: Confused, College Degrees360, Flickr Attribution-ShareAlike 2.0 Generic (CC BY-SA 2.0)</a:t>
            </a:r>
            <a:endParaRPr b="0" i="0" sz="900" u="none" cap="none" strike="noStrike">
              <a:solidFill>
                <a:srgbClr val="000000"/>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0"/>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FFFFFF"/>
              </a:solidFill>
              <a:latin typeface="Montserrat"/>
              <a:ea typeface="Montserrat"/>
              <a:cs typeface="Montserrat"/>
              <a:sym typeface="Montserrat"/>
            </a:endParaRPr>
          </a:p>
        </p:txBody>
      </p:sp>
      <p:sp>
        <p:nvSpPr>
          <p:cNvPr id="213" name="Google Shape;213;p30"/>
          <p:cNvSpPr txBox="1"/>
          <p:nvPr>
            <p:ph type="title"/>
          </p:nvPr>
        </p:nvSpPr>
        <p:spPr>
          <a:xfrm>
            <a:off x="421750" y="444500"/>
            <a:ext cx="8226000" cy="850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The different routes into employment</a:t>
            </a:r>
            <a:endParaRPr>
              <a:solidFill>
                <a:schemeClr val="dk2"/>
              </a:solidFill>
            </a:endParaRPr>
          </a:p>
          <a:p>
            <a:pPr indent="0" lvl="0" marL="0" rtl="0" algn="l">
              <a:lnSpc>
                <a:spcPct val="115000"/>
              </a:lnSpc>
              <a:spcBef>
                <a:spcPts val="0"/>
              </a:spcBef>
              <a:spcAft>
                <a:spcPts val="0"/>
              </a:spcAft>
              <a:buSzPts val="2200"/>
              <a:buNone/>
            </a:pPr>
            <a:r>
              <a:t/>
            </a:r>
            <a:endParaRPr>
              <a:solidFill>
                <a:schemeClr val="dk2"/>
              </a:solidFill>
            </a:endParaRPr>
          </a:p>
          <a:p>
            <a:pPr indent="0" lvl="0" marL="0" rtl="0" algn="l">
              <a:lnSpc>
                <a:spcPct val="115000"/>
              </a:lnSpc>
              <a:spcBef>
                <a:spcPts val="0"/>
              </a:spcBef>
              <a:spcAft>
                <a:spcPts val="0"/>
              </a:spcAft>
              <a:buSzPts val="2200"/>
              <a:buNone/>
            </a:pPr>
            <a:r>
              <a:rPr b="0" lang="en-GB">
                <a:solidFill>
                  <a:schemeClr val="dk2"/>
                </a:solidFill>
              </a:rPr>
              <a:t>‘A pathway into employment’</a:t>
            </a:r>
            <a:r>
              <a:rPr lang="en-GB">
                <a:solidFill>
                  <a:schemeClr val="dk2"/>
                </a:solidFill>
              </a:rPr>
              <a:t> </a:t>
            </a:r>
            <a:endParaRPr>
              <a:solidFill>
                <a:schemeClr val="dk2"/>
              </a:solidFill>
            </a:endParaRPr>
          </a:p>
        </p:txBody>
      </p:sp>
      <p:sp>
        <p:nvSpPr>
          <p:cNvPr id="214" name="Google Shape;214;p30"/>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solidFill>
                  <a:srgbClr val="FFFFFF"/>
                </a:solidFill>
              </a:rPr>
              <a:t>‹#›</a:t>
            </a:fld>
            <a:endParaRPr>
              <a:solidFill>
                <a:srgbClr val="FFFFFF"/>
              </a:solidFill>
            </a:endParaRPr>
          </a:p>
        </p:txBody>
      </p:sp>
      <p:sp>
        <p:nvSpPr>
          <p:cNvPr id="215" name="Google Shape;215;p30"/>
          <p:cNvSpPr txBox="1"/>
          <p:nvPr>
            <p:ph idx="1" type="body"/>
          </p:nvPr>
        </p:nvSpPr>
        <p:spPr>
          <a:xfrm>
            <a:off x="1530700" y="2066225"/>
            <a:ext cx="22431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Supported Internship</a:t>
            </a:r>
            <a:endParaRPr/>
          </a:p>
        </p:txBody>
      </p:sp>
      <p:sp>
        <p:nvSpPr>
          <p:cNvPr id="216" name="Google Shape;216;p30"/>
          <p:cNvSpPr txBox="1"/>
          <p:nvPr>
            <p:ph idx="1" type="body"/>
          </p:nvPr>
        </p:nvSpPr>
        <p:spPr>
          <a:xfrm>
            <a:off x="5389750" y="2066226"/>
            <a:ext cx="12426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Work </a:t>
            </a:r>
            <a:r>
              <a:rPr lang="en-GB"/>
              <a:t>Trial</a:t>
            </a:r>
            <a:endParaRPr/>
          </a:p>
        </p:txBody>
      </p:sp>
      <p:sp>
        <p:nvSpPr>
          <p:cNvPr id="217" name="Google Shape;217;p30"/>
          <p:cNvSpPr txBox="1"/>
          <p:nvPr>
            <p:ph idx="1" type="body"/>
          </p:nvPr>
        </p:nvSpPr>
        <p:spPr>
          <a:xfrm>
            <a:off x="885463" y="3628050"/>
            <a:ext cx="1857000" cy="534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Work preparation courses</a:t>
            </a:r>
            <a:endParaRPr/>
          </a:p>
        </p:txBody>
      </p:sp>
      <p:sp>
        <p:nvSpPr>
          <p:cNvPr id="218" name="Google Shape;218;p30"/>
          <p:cNvSpPr txBox="1"/>
          <p:nvPr>
            <p:ph idx="1" type="body"/>
          </p:nvPr>
        </p:nvSpPr>
        <p:spPr>
          <a:xfrm>
            <a:off x="3693900" y="3682050"/>
            <a:ext cx="1667100" cy="426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Apprenticeship</a:t>
            </a:r>
            <a:endParaRPr/>
          </a:p>
        </p:txBody>
      </p:sp>
      <p:sp>
        <p:nvSpPr>
          <p:cNvPr id="219" name="Google Shape;219;p30"/>
          <p:cNvSpPr txBox="1"/>
          <p:nvPr>
            <p:ph idx="1" type="body"/>
          </p:nvPr>
        </p:nvSpPr>
        <p:spPr>
          <a:xfrm>
            <a:off x="6312438" y="3715050"/>
            <a:ext cx="1946100" cy="360300"/>
          </a:xfrm>
          <a:prstGeom prst="rect">
            <a:avLst/>
          </a:prstGeom>
          <a:solidFill>
            <a:schemeClr val="lt2"/>
          </a:solidFill>
          <a:ln>
            <a:noFill/>
          </a:ln>
        </p:spPr>
        <p:txBody>
          <a:bodyPr anchorCtr="0" anchor="ctr" bIns="0" lIns="0" spcFirstLastPara="1" rIns="0" wrap="square" tIns="0">
            <a:noAutofit/>
          </a:bodyPr>
          <a:lstStyle/>
          <a:p>
            <a:pPr indent="0" lvl="0" marL="0" rtl="0" algn="ctr">
              <a:lnSpc>
                <a:spcPct val="130000"/>
              </a:lnSpc>
              <a:spcBef>
                <a:spcPts val="0"/>
              </a:spcBef>
              <a:spcAft>
                <a:spcPts val="0"/>
              </a:spcAft>
              <a:buSzPts val="1600"/>
              <a:buNone/>
            </a:pPr>
            <a:r>
              <a:rPr lang="en-GB"/>
              <a:t>Direct application</a:t>
            </a:r>
            <a:endParaRPr/>
          </a:p>
        </p:txBody>
      </p:sp>
      <p:cxnSp>
        <p:nvCxnSpPr>
          <p:cNvPr id="220" name="Google Shape;220;p30"/>
          <p:cNvCxnSpPr/>
          <p:nvPr/>
        </p:nvCxnSpPr>
        <p:spPr>
          <a:xfrm flipH="1" rot="10800000">
            <a:off x="858400" y="2242625"/>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221" name="Google Shape;221;p30"/>
          <p:cNvCxnSpPr/>
          <p:nvPr/>
        </p:nvCxnSpPr>
        <p:spPr>
          <a:xfrm flipH="1" rot="10800000">
            <a:off x="4265425" y="2242625"/>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222" name="Google Shape;222;p30"/>
          <p:cNvCxnSpPr/>
          <p:nvPr/>
        </p:nvCxnSpPr>
        <p:spPr>
          <a:xfrm flipH="1" rot="10800000">
            <a:off x="6884925" y="2242625"/>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223" name="Google Shape;223;p30"/>
          <p:cNvCxnSpPr/>
          <p:nvPr/>
        </p:nvCxnSpPr>
        <p:spPr>
          <a:xfrm flipH="1" rot="10800000">
            <a:off x="142450" y="3891450"/>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224" name="Google Shape;224;p30"/>
          <p:cNvCxnSpPr/>
          <p:nvPr/>
        </p:nvCxnSpPr>
        <p:spPr>
          <a:xfrm flipH="1" rot="10800000">
            <a:off x="2901838" y="3891450"/>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225" name="Google Shape;225;p30"/>
          <p:cNvCxnSpPr/>
          <p:nvPr/>
        </p:nvCxnSpPr>
        <p:spPr>
          <a:xfrm flipH="1" rot="10800000">
            <a:off x="5520375" y="3891450"/>
            <a:ext cx="632700" cy="7500"/>
          </a:xfrm>
          <a:prstGeom prst="straightConnector1">
            <a:avLst/>
          </a:prstGeom>
          <a:noFill/>
          <a:ln cap="flat" cmpd="sng" w="38100">
            <a:solidFill>
              <a:srgbClr val="1D1C1D"/>
            </a:solidFill>
            <a:prstDash val="solid"/>
            <a:round/>
            <a:headEnd len="sm" w="sm" type="none"/>
            <a:tailEnd len="med" w="med" type="triangle"/>
          </a:ln>
        </p:spPr>
      </p:cxnSp>
      <p:cxnSp>
        <p:nvCxnSpPr>
          <p:cNvPr id="226" name="Google Shape;226;p30"/>
          <p:cNvCxnSpPr/>
          <p:nvPr/>
        </p:nvCxnSpPr>
        <p:spPr>
          <a:xfrm flipH="1" rot="10800000">
            <a:off x="8412025" y="3891450"/>
            <a:ext cx="632700" cy="7500"/>
          </a:xfrm>
          <a:prstGeom prst="straightConnector1">
            <a:avLst/>
          </a:prstGeom>
          <a:noFill/>
          <a:ln cap="flat" cmpd="sng" w="38100">
            <a:solidFill>
              <a:srgbClr val="1D1C1D"/>
            </a:solidFill>
            <a:prstDash val="solid"/>
            <a:round/>
            <a:headEnd len="sm" w="sm" type="none"/>
            <a:tailEnd len="med" w="med" type="triangle"/>
          </a:ln>
        </p:spPr>
      </p:cxnSp>
      <p:sp>
        <p:nvSpPr>
          <p:cNvPr id="227" name="Google Shape;227;p30"/>
          <p:cNvSpPr txBox="1"/>
          <p:nvPr/>
        </p:nvSpPr>
        <p:spPr>
          <a:xfrm>
            <a:off x="29350" y="2150475"/>
            <a:ext cx="858900" cy="18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Montserrat"/>
                <a:ea typeface="Montserrat"/>
                <a:cs typeface="Montserrat"/>
                <a:sym typeface="Montserrat"/>
              </a:rPr>
              <a:t>School</a:t>
            </a:r>
            <a:endParaRPr b="0" i="0" sz="1400" u="none" cap="none" strike="noStrike">
              <a:solidFill>
                <a:srgbClr val="000000"/>
              </a:solidFill>
              <a:latin typeface="Montserrat"/>
              <a:ea typeface="Montserrat"/>
              <a:cs typeface="Montserrat"/>
              <a:sym typeface="Montserrat"/>
            </a:endParaRPr>
          </a:p>
        </p:txBody>
      </p:sp>
      <p:sp>
        <p:nvSpPr>
          <p:cNvPr id="228" name="Google Shape;228;p30"/>
          <p:cNvSpPr txBox="1"/>
          <p:nvPr/>
        </p:nvSpPr>
        <p:spPr>
          <a:xfrm>
            <a:off x="7993500" y="2217000"/>
            <a:ext cx="858900" cy="18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Montserrat"/>
                <a:ea typeface="Montserrat"/>
                <a:cs typeface="Montserrat"/>
                <a:sym typeface="Montserrat"/>
              </a:rPr>
              <a:t>Work</a:t>
            </a:r>
            <a:endParaRPr b="0" i="0" sz="1400" u="none" cap="none" strike="noStrike">
              <a:solidFill>
                <a:srgbClr val="000000"/>
              </a:solidFill>
              <a:latin typeface="Montserrat"/>
              <a:ea typeface="Montserrat"/>
              <a:cs typeface="Montserrat"/>
              <a:sym typeface="Montserrat"/>
            </a:endParaRPr>
          </a:p>
        </p:txBody>
      </p:sp>
      <p:sp>
        <p:nvSpPr>
          <p:cNvPr id="229" name="Google Shape;229;p30"/>
          <p:cNvSpPr txBox="1"/>
          <p:nvPr/>
        </p:nvSpPr>
        <p:spPr>
          <a:xfrm>
            <a:off x="98800" y="1704550"/>
            <a:ext cx="1242600" cy="18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Montserrat"/>
                <a:ea typeface="Montserrat"/>
                <a:cs typeface="Montserrat"/>
                <a:sym typeface="Montserrat"/>
              </a:rPr>
              <a:t>Example 1</a:t>
            </a:r>
            <a:endParaRPr b="0" i="0" sz="1400" u="none" cap="none" strike="noStrike">
              <a:solidFill>
                <a:srgbClr val="000000"/>
              </a:solidFill>
              <a:latin typeface="Montserrat"/>
              <a:ea typeface="Montserrat"/>
              <a:cs typeface="Montserrat"/>
              <a:sym typeface="Montserrat"/>
            </a:endParaRPr>
          </a:p>
        </p:txBody>
      </p:sp>
      <p:sp>
        <p:nvSpPr>
          <p:cNvPr id="230" name="Google Shape;230;p30"/>
          <p:cNvSpPr txBox="1"/>
          <p:nvPr/>
        </p:nvSpPr>
        <p:spPr>
          <a:xfrm>
            <a:off x="62650" y="3349325"/>
            <a:ext cx="1314900" cy="180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GB" sz="1400" u="none" cap="none" strike="noStrike">
                <a:solidFill>
                  <a:srgbClr val="000000"/>
                </a:solidFill>
                <a:latin typeface="Montserrat"/>
                <a:ea typeface="Montserrat"/>
                <a:cs typeface="Montserrat"/>
                <a:sym typeface="Montserrat"/>
              </a:rPr>
              <a:t>Example 2</a:t>
            </a:r>
            <a:endParaRPr b="0" i="0" sz="1400" u="none" cap="none" strike="noStrike">
              <a:solidFill>
                <a:srgbClr val="000000"/>
              </a:solidFill>
              <a:latin typeface="Montserrat"/>
              <a:ea typeface="Montserrat"/>
              <a:cs typeface="Montserrat"/>
              <a:sym typeface="Montserra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3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800"/>
              <a:buFont typeface="Arial"/>
              <a:buNone/>
            </a:pPr>
            <a:r>
              <a:t/>
            </a:r>
            <a:endParaRPr b="0" i="0" sz="800" u="none" cap="none" strike="noStrike">
              <a:solidFill>
                <a:srgbClr val="00A099"/>
              </a:solidFill>
              <a:latin typeface="Montserrat"/>
              <a:ea typeface="Montserrat"/>
              <a:cs typeface="Montserrat"/>
              <a:sym typeface="Montserrat"/>
            </a:endParaRPr>
          </a:p>
        </p:txBody>
      </p:sp>
      <p:sp>
        <p:nvSpPr>
          <p:cNvPr id="236" name="Google Shape;236;p3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SzPts val="2200"/>
              <a:buNone/>
            </a:pPr>
            <a:r>
              <a:rPr lang="en-GB">
                <a:solidFill>
                  <a:schemeClr val="dk2"/>
                </a:solidFill>
              </a:rPr>
              <a:t> Work preparation courses</a:t>
            </a:r>
            <a:endParaRPr>
              <a:solidFill>
                <a:schemeClr val="dk2"/>
              </a:solidFill>
            </a:endParaRPr>
          </a:p>
        </p:txBody>
      </p:sp>
      <p:sp>
        <p:nvSpPr>
          <p:cNvPr id="237" name="Google Shape;237;p3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p>
            <a:pPr indent="0" lvl="0" marL="0" rtl="0" algn="l">
              <a:lnSpc>
                <a:spcPct val="130000"/>
              </a:lnSpc>
              <a:spcBef>
                <a:spcPts val="0"/>
              </a:spcBef>
              <a:spcAft>
                <a:spcPts val="0"/>
              </a:spcAft>
              <a:buSzPts val="1600"/>
              <a:buNone/>
            </a:pPr>
            <a:r>
              <a:rPr lang="en-GB"/>
              <a:t>These courses usually take place at a local further education college. Some of the features of these courses might be:</a:t>
            </a:r>
            <a:endParaRPr/>
          </a:p>
          <a:p>
            <a:pPr indent="0" lvl="0" marL="0" rtl="0" algn="l">
              <a:lnSpc>
                <a:spcPct val="130000"/>
              </a:lnSpc>
              <a:spcBef>
                <a:spcPts val="0"/>
              </a:spcBef>
              <a:spcAft>
                <a:spcPts val="0"/>
              </a:spcAft>
              <a:buSzPts val="1600"/>
              <a:buNone/>
            </a:pPr>
            <a:r>
              <a:t/>
            </a:r>
            <a:endParaRPr/>
          </a:p>
          <a:p>
            <a:pPr indent="-323850" lvl="0" marL="457200" rtl="0" algn="l">
              <a:lnSpc>
                <a:spcPct val="130000"/>
              </a:lnSpc>
              <a:spcBef>
                <a:spcPts val="0"/>
              </a:spcBef>
              <a:spcAft>
                <a:spcPts val="0"/>
              </a:spcAft>
              <a:buSzPts val="1500"/>
              <a:buChar char="●"/>
            </a:pPr>
            <a:r>
              <a:rPr lang="en-GB" sz="1500"/>
              <a:t>Full time or part time</a:t>
            </a:r>
            <a:endParaRPr sz="1500"/>
          </a:p>
          <a:p>
            <a:pPr indent="-323850" lvl="0" marL="457200" rtl="0" algn="l">
              <a:lnSpc>
                <a:spcPct val="130000"/>
              </a:lnSpc>
              <a:spcBef>
                <a:spcPts val="0"/>
              </a:spcBef>
              <a:spcAft>
                <a:spcPts val="0"/>
              </a:spcAft>
              <a:buSzPts val="1500"/>
              <a:buChar char="●"/>
            </a:pPr>
            <a:r>
              <a:rPr lang="en-GB" sz="1500"/>
              <a:t>Designed for students with additional learning needs</a:t>
            </a:r>
            <a:endParaRPr sz="1500"/>
          </a:p>
          <a:p>
            <a:pPr indent="-323850" lvl="0" marL="457200" rtl="0" algn="l">
              <a:lnSpc>
                <a:spcPct val="130000"/>
              </a:lnSpc>
              <a:spcBef>
                <a:spcPts val="0"/>
              </a:spcBef>
              <a:spcAft>
                <a:spcPts val="0"/>
              </a:spcAft>
              <a:buSzPts val="1500"/>
              <a:buChar char="●"/>
            </a:pPr>
            <a:r>
              <a:rPr lang="en-GB" sz="1500"/>
              <a:t>Mainly based at a college campus</a:t>
            </a:r>
            <a:endParaRPr sz="1500"/>
          </a:p>
          <a:p>
            <a:pPr indent="-323850" lvl="0" marL="457200" rtl="0" algn="l">
              <a:lnSpc>
                <a:spcPct val="130000"/>
              </a:lnSpc>
              <a:spcBef>
                <a:spcPts val="0"/>
              </a:spcBef>
              <a:spcAft>
                <a:spcPts val="0"/>
              </a:spcAft>
              <a:buSzPts val="1500"/>
              <a:buChar char="●"/>
            </a:pPr>
            <a:r>
              <a:rPr lang="en-GB" sz="1500"/>
              <a:t>Work on employability skills</a:t>
            </a:r>
            <a:endParaRPr sz="1500"/>
          </a:p>
          <a:p>
            <a:pPr indent="-323850" lvl="0" marL="457200" rtl="0" algn="l">
              <a:lnSpc>
                <a:spcPct val="130000"/>
              </a:lnSpc>
              <a:spcBef>
                <a:spcPts val="0"/>
              </a:spcBef>
              <a:spcAft>
                <a:spcPts val="0"/>
              </a:spcAft>
              <a:buSzPts val="1500"/>
              <a:buChar char="●"/>
            </a:pPr>
            <a:r>
              <a:rPr lang="en-GB" sz="1500"/>
              <a:t>Functional Maths and English</a:t>
            </a:r>
            <a:endParaRPr sz="1500"/>
          </a:p>
          <a:p>
            <a:pPr indent="-323850" lvl="0" marL="457200" rtl="0" algn="l">
              <a:lnSpc>
                <a:spcPct val="130000"/>
              </a:lnSpc>
              <a:spcBef>
                <a:spcPts val="0"/>
              </a:spcBef>
              <a:spcAft>
                <a:spcPts val="0"/>
              </a:spcAft>
              <a:buSzPts val="1500"/>
              <a:buChar char="●"/>
            </a:pPr>
            <a:r>
              <a:rPr lang="en-GB" sz="1500"/>
              <a:t>Involve an element of work experience </a:t>
            </a:r>
            <a:endParaRPr sz="1500"/>
          </a:p>
          <a:p>
            <a:pPr indent="0" lvl="0" marL="45720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p>
          <a:p>
            <a:pPr indent="0" lvl="0" marL="0" rtl="0" algn="l">
              <a:lnSpc>
                <a:spcPct val="130000"/>
              </a:lnSpc>
              <a:spcBef>
                <a:spcPts val="0"/>
              </a:spcBef>
              <a:spcAft>
                <a:spcPts val="0"/>
              </a:spcAft>
              <a:buSzPts val="1600"/>
              <a:buNone/>
            </a:pPr>
            <a:r>
              <a:t/>
            </a:r>
            <a:endParaRPr>
              <a:solidFill>
                <a:srgbClr val="FF0000"/>
              </a:solidFill>
            </a:endParaRPr>
          </a:p>
        </p:txBody>
      </p:sp>
      <p:sp>
        <p:nvSpPr>
          <p:cNvPr id="238" name="Google Shape;238;p3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800"/>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00823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