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4"/>
    <p:sldMasterId id="2147483692" r:id="rId5"/>
    <p:sldMasterId id="2147483693" r:id="rId6"/>
    <p:sldMasterId id="214748369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y="5143500" cx="9144000"/>
  <p:notesSz cx="6858000" cy="9144000"/>
  <p:embeddedFontLst>
    <p:embeddedFont>
      <p:font typeface="Montserrat SemiBold"/>
      <p:regular r:id="rId26"/>
      <p:bold r:id="rId27"/>
      <p:italic r:id="rId28"/>
      <p:boldItalic r:id="rId29"/>
    </p:embeddedFont>
    <p:embeddedFont>
      <p:font typeface="Montserrat"/>
      <p:regular r:id="rId30"/>
      <p:bold r:id="rId31"/>
      <p:italic r:id="rId32"/>
      <p:boldItalic r:id="rId33"/>
    </p:embeddedFont>
    <p:embeddedFont>
      <p:font typeface="Montserrat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MontserratSemiBold-regular.fntdata"/><Relationship Id="rId25" Type="http://schemas.openxmlformats.org/officeDocument/2006/relationships/slide" Target="slides/slide17.xml"/><Relationship Id="rId28" Type="http://schemas.openxmlformats.org/officeDocument/2006/relationships/font" Target="fonts/MontserratSemiBold-italic.fntdata"/><Relationship Id="rId27" Type="http://schemas.openxmlformats.org/officeDocument/2006/relationships/font" Target="fonts/MontserratSemiBold-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MontserratSemiBold-boldItalic.fntdata"/><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3.xml"/><Relationship Id="rId33" Type="http://schemas.openxmlformats.org/officeDocument/2006/relationships/font" Target="fonts/Montserrat-boldItalic.fntdata"/><Relationship Id="rId10" Type="http://schemas.openxmlformats.org/officeDocument/2006/relationships/slide" Target="slides/slide2.xml"/><Relationship Id="rId32" Type="http://schemas.openxmlformats.org/officeDocument/2006/relationships/font" Target="fonts/Montserrat-italic.fntdata"/><Relationship Id="rId13" Type="http://schemas.openxmlformats.org/officeDocument/2006/relationships/slide" Target="slides/slide5.xml"/><Relationship Id="rId35" Type="http://schemas.openxmlformats.org/officeDocument/2006/relationships/font" Target="fonts/MontserratMedium-bold.fntdata"/><Relationship Id="rId12" Type="http://schemas.openxmlformats.org/officeDocument/2006/relationships/slide" Target="slides/slide4.xml"/><Relationship Id="rId34" Type="http://schemas.openxmlformats.org/officeDocument/2006/relationships/font" Target="fonts/MontserratMedium-regular.fntdata"/><Relationship Id="rId15" Type="http://schemas.openxmlformats.org/officeDocument/2006/relationships/slide" Target="slides/slide7.xml"/><Relationship Id="rId37" Type="http://schemas.openxmlformats.org/officeDocument/2006/relationships/font" Target="fonts/MontserratMedium-boldItalic.fntdata"/><Relationship Id="rId14" Type="http://schemas.openxmlformats.org/officeDocument/2006/relationships/slide" Target="slides/slide6.xml"/><Relationship Id="rId36" Type="http://schemas.openxmlformats.org/officeDocument/2006/relationships/font" Target="fonts/MontserratMedium-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8c52cc42bb_0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8c52cc42bb_0_3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8c52cc42bb_0_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8c52cc42bb_0_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Answer - Tesco</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8c52cc42bb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8c52cc42bb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a:t>
            </a:r>
            <a:endParaRPr/>
          </a:p>
          <a:p>
            <a:pPr indent="0" lvl="0" marL="0" rtl="0" algn="l">
              <a:spcBef>
                <a:spcPts val="0"/>
              </a:spcBef>
              <a:spcAft>
                <a:spcPts val="0"/>
              </a:spcAft>
              <a:buNone/>
            </a:pPr>
            <a:r>
              <a:rPr lang="en-GB"/>
              <a:t>*Look carefully at the eggs. All the eggs are from ‘Free Range Chickens’ (Chickens that have had some room to roam), they are all large eggs and there are 6 in each pack.</a:t>
            </a:r>
            <a:endParaRPr/>
          </a:p>
          <a:p>
            <a:pPr indent="-298450" lvl="0" marL="457200" rtl="0" algn="l">
              <a:spcBef>
                <a:spcPts val="0"/>
              </a:spcBef>
              <a:spcAft>
                <a:spcPts val="0"/>
              </a:spcAft>
              <a:buSzPts val="1100"/>
              <a:buChar char="-"/>
            </a:pPr>
            <a:r>
              <a:rPr lang="en-GB"/>
              <a:t>How much are the eggs from Morrisons?</a:t>
            </a:r>
            <a:endParaRPr/>
          </a:p>
          <a:p>
            <a:pPr indent="-298450" lvl="0" marL="457200" rtl="0" algn="l">
              <a:spcBef>
                <a:spcPts val="0"/>
              </a:spcBef>
              <a:spcAft>
                <a:spcPts val="0"/>
              </a:spcAft>
              <a:buSzPts val="1100"/>
              <a:buChar char="-"/>
            </a:pPr>
            <a:r>
              <a:rPr lang="en-GB"/>
              <a:t>How much are the eggs from Sainsbury’s?</a:t>
            </a:r>
            <a:endParaRPr/>
          </a:p>
          <a:p>
            <a:pPr indent="-298450" lvl="0" marL="457200" rtl="0" algn="l">
              <a:spcBef>
                <a:spcPts val="0"/>
              </a:spcBef>
              <a:spcAft>
                <a:spcPts val="0"/>
              </a:spcAft>
              <a:buSzPts val="1100"/>
              <a:buChar char="-"/>
            </a:pPr>
            <a:r>
              <a:rPr lang="en-GB"/>
              <a:t>How much are the eggs from Tesco?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8c52cc42bb_0_6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8c52cc42bb_0_6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Answer -  Sainsbury’s</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8c52cc42bb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8c52cc42bb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a:t>
            </a:r>
            <a:endParaRPr/>
          </a:p>
          <a:p>
            <a:pPr indent="0" lvl="0" marL="0" rtl="0" algn="l">
              <a:spcBef>
                <a:spcPts val="0"/>
              </a:spcBef>
              <a:spcAft>
                <a:spcPts val="0"/>
              </a:spcAft>
              <a:buNone/>
            </a:pPr>
            <a:r>
              <a:rPr lang="en-GB"/>
              <a:t>*Look carefully at the Milk. All the milk is  Semi Skimmed (green-top, with half the fat removed). </a:t>
            </a:r>
            <a:endParaRPr/>
          </a:p>
          <a:p>
            <a:pPr indent="-298450" lvl="0" marL="457200" rtl="0" algn="l">
              <a:spcBef>
                <a:spcPts val="0"/>
              </a:spcBef>
              <a:spcAft>
                <a:spcPts val="0"/>
              </a:spcAft>
              <a:buSzPts val="1100"/>
              <a:buChar char="-"/>
            </a:pPr>
            <a:r>
              <a:rPr lang="en-GB"/>
              <a:t>Are they the same size? *no, one is 4 pints.</a:t>
            </a:r>
            <a:endParaRPr/>
          </a:p>
          <a:p>
            <a:pPr indent="-298450" lvl="0" marL="457200" rtl="0" algn="l">
              <a:spcBef>
                <a:spcPts val="0"/>
              </a:spcBef>
              <a:spcAft>
                <a:spcPts val="0"/>
              </a:spcAft>
              <a:buSzPts val="1100"/>
              <a:buChar char="-"/>
            </a:pPr>
            <a:r>
              <a:rPr lang="en-GB"/>
              <a:t>Are they all the same quality? *no, one is organic. This means that the milk comes from a cow that has had a better quality of life. This means it costs a little more money for better quality.</a:t>
            </a:r>
            <a:endParaRPr/>
          </a:p>
          <a:p>
            <a:pPr indent="0" lvl="0" marL="0" rtl="0" algn="l">
              <a:spcBef>
                <a:spcPts val="0"/>
              </a:spcBef>
              <a:spcAft>
                <a:spcPts val="0"/>
              </a:spcAft>
              <a:buNone/>
            </a:pPr>
            <a:r>
              <a:rPr lang="en-GB"/>
              <a:t>See next slide for close up of products.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8c52cc42bb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8c52cc42bb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a:t>
            </a:r>
            <a:endParaRPr/>
          </a:p>
          <a:p>
            <a:pPr indent="-298450" lvl="0" marL="457200" rtl="0" algn="l">
              <a:spcBef>
                <a:spcPts val="0"/>
              </a:spcBef>
              <a:spcAft>
                <a:spcPts val="0"/>
              </a:spcAft>
              <a:buSzPts val="1100"/>
              <a:buChar char="-"/>
            </a:pPr>
            <a:r>
              <a:rPr lang="en-GB"/>
              <a:t>We need to look very carefully at the items we are shopping for to make sure that we are getting good value for our money.</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8c52cc42bb_0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8c52cc42bb_0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Answer - Morrisons is very good value because for only 29p more you can get double the amount of milk than the the one </a:t>
            </a:r>
            <a:r>
              <a:rPr b="1" lang="en-GB"/>
              <a:t>Sainsbury's</a:t>
            </a:r>
            <a:r>
              <a:rPr b="1" lang="en-GB"/>
              <a:t> is selling.</a:t>
            </a:r>
            <a:endParaRPr b="1"/>
          </a:p>
          <a:p>
            <a:pPr indent="0" lvl="0" marL="0" rtl="0" algn="l">
              <a:spcBef>
                <a:spcPts val="0"/>
              </a:spcBef>
              <a:spcAft>
                <a:spcPts val="0"/>
              </a:spcAft>
              <a:buNone/>
            </a:pPr>
            <a:r>
              <a:rPr b="1" lang="en-GB"/>
              <a:t>If you wanted to buy organic milk because you like the quality or the better animal welfare standards, Tesco’s organic milk is also good value because it is only 9p more than the same sized milk sold at Sainsbury’s.</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8c52cc42bb_0_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8c52cc42bb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8c52cc42bb_0_4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g8c52cc42bb_0_4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Insert info for subject/lesson name/stage (if appropriate)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8c64a2dfb6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8c64a2dfb6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Choose a lesson from the list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8d4b74602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8d4b74602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8c52cc42bb_0_3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8c52cc42bb_0_3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This is the equivalent to a loose lesson plan/overview for teachers before starting the lesson.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8d4b74602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8d4b74602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963ba0b5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963ba0b5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8c52cc42bb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8c52cc42bb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a:t>
            </a:r>
            <a:endParaRPr/>
          </a:p>
          <a:p>
            <a:pPr indent="0" lvl="0" marL="0" rtl="0" algn="l">
              <a:spcBef>
                <a:spcPts val="0"/>
              </a:spcBef>
              <a:spcAft>
                <a:spcPts val="0"/>
              </a:spcAft>
              <a:buNone/>
            </a:pPr>
            <a:r>
              <a:rPr lang="en-GB"/>
              <a:t>When we talk about value for money, we mean that we don’t want to over-pay for products. We should try to gain a good idea of the cost of everyday food items such as bread, so we don’t end up paying too much money at the supermarkets or local shops.</a:t>
            </a:r>
            <a:endParaRPr/>
          </a:p>
          <a:p>
            <a:pPr indent="0" lvl="0" marL="0" rtl="0" algn="l">
              <a:spcBef>
                <a:spcPts val="0"/>
              </a:spcBef>
              <a:spcAft>
                <a:spcPts val="0"/>
              </a:spcAft>
              <a:buNone/>
            </a:pPr>
            <a:r>
              <a:rPr lang="en-GB"/>
              <a:t>*This bread is exactly the same size, weight and brand.</a:t>
            </a:r>
            <a:endParaRPr/>
          </a:p>
          <a:p>
            <a:pPr indent="-298450" lvl="0" marL="457200" rtl="0" algn="l">
              <a:spcBef>
                <a:spcPts val="0"/>
              </a:spcBef>
              <a:spcAft>
                <a:spcPts val="0"/>
              </a:spcAft>
              <a:buSzPts val="1100"/>
              <a:buChar char="-"/>
            </a:pPr>
            <a:r>
              <a:rPr lang="en-GB"/>
              <a:t>Let’s look closely at the price of the bread from the 3 different supermarkets. </a:t>
            </a:r>
            <a:endParaRPr/>
          </a:p>
          <a:p>
            <a:pPr indent="-298450" lvl="0" marL="457200" rtl="0" algn="l">
              <a:spcBef>
                <a:spcPts val="0"/>
              </a:spcBef>
              <a:spcAft>
                <a:spcPts val="0"/>
              </a:spcAft>
              <a:buSzPts val="1100"/>
              <a:buChar char="-"/>
            </a:pPr>
            <a:r>
              <a:rPr lang="en-GB"/>
              <a:t>How much does it cost at Morrisons?</a:t>
            </a:r>
            <a:endParaRPr/>
          </a:p>
          <a:p>
            <a:pPr indent="-298450" lvl="0" marL="457200" rtl="0" algn="l">
              <a:spcBef>
                <a:spcPts val="0"/>
              </a:spcBef>
              <a:spcAft>
                <a:spcPts val="0"/>
              </a:spcAft>
              <a:buSzPts val="1100"/>
              <a:buChar char="-"/>
            </a:pPr>
            <a:r>
              <a:rPr lang="en-GB"/>
              <a:t>How much does it cost at Sainsbury’s?</a:t>
            </a:r>
            <a:endParaRPr/>
          </a:p>
          <a:p>
            <a:pPr indent="-298450" lvl="0" marL="457200" rtl="0" algn="l">
              <a:spcBef>
                <a:spcPts val="0"/>
              </a:spcBef>
              <a:spcAft>
                <a:spcPts val="0"/>
              </a:spcAft>
              <a:buSzPts val="1100"/>
              <a:buChar char="-"/>
            </a:pPr>
            <a:r>
              <a:rPr lang="en-GB"/>
              <a:t>How much does it cost at Tesco?</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8c52cc42bb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8c52cc42bb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Answer - Morrisons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8c52cc42bb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8c52cc42bb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a:t>
            </a:r>
            <a:endParaRPr/>
          </a:p>
          <a:p>
            <a:pPr indent="0" lvl="0" marL="0" rtl="0" algn="l">
              <a:spcBef>
                <a:spcPts val="0"/>
              </a:spcBef>
              <a:spcAft>
                <a:spcPts val="0"/>
              </a:spcAft>
              <a:buNone/>
            </a:pPr>
            <a:r>
              <a:rPr lang="en-GB"/>
              <a:t>*Each packet has the same amount of bananas and they are all medium sized bananas, but come from different supermarkets.</a:t>
            </a:r>
            <a:endParaRPr/>
          </a:p>
          <a:p>
            <a:pPr indent="-298450" lvl="0" marL="457200" rtl="0" algn="l">
              <a:spcBef>
                <a:spcPts val="0"/>
              </a:spcBef>
              <a:spcAft>
                <a:spcPts val="0"/>
              </a:spcAft>
              <a:buSzPts val="1100"/>
              <a:buChar char="-"/>
            </a:pPr>
            <a:r>
              <a:rPr lang="en-GB"/>
              <a:t>How much are the bananas from Morrisons?</a:t>
            </a:r>
            <a:endParaRPr/>
          </a:p>
          <a:p>
            <a:pPr indent="-298450" lvl="0" marL="457200" rtl="0" algn="l">
              <a:spcBef>
                <a:spcPts val="0"/>
              </a:spcBef>
              <a:spcAft>
                <a:spcPts val="0"/>
              </a:spcAft>
              <a:buSzPts val="1100"/>
              <a:buChar char="-"/>
            </a:pPr>
            <a:r>
              <a:rPr lang="en-GB"/>
              <a:t>How much are the bananas from Sainsbury’s?</a:t>
            </a:r>
            <a:endParaRPr/>
          </a:p>
          <a:p>
            <a:pPr indent="-298450" lvl="0" marL="457200" rtl="0" algn="l">
              <a:spcBef>
                <a:spcPts val="0"/>
              </a:spcBef>
              <a:spcAft>
                <a:spcPts val="0"/>
              </a:spcAft>
              <a:buSzPts val="1100"/>
              <a:buChar char="-"/>
            </a:pPr>
            <a:r>
              <a:rPr lang="en-GB"/>
              <a:t>How much are the bananas from Tesco?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55" name="Shape 55"/>
        <p:cNvGrpSpPr/>
        <p:nvPr/>
      </p:nvGrpSpPr>
      <p:grpSpPr>
        <a:xfrm>
          <a:off x="0" y="0"/>
          <a:ext cx="0" cy="0"/>
          <a:chOff x="0" y="0"/>
          <a:chExt cx="0" cy="0"/>
        </a:xfrm>
      </p:grpSpPr>
      <p:sp>
        <p:nvSpPr>
          <p:cNvPr id="56" name="Google Shape;56;p14"/>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57" name="Google Shape;57;p1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8" name="Google Shape;58;p14"/>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9" name="Shape 59"/>
        <p:cNvGrpSpPr/>
        <p:nvPr/>
      </p:nvGrpSpPr>
      <p:grpSpPr>
        <a:xfrm>
          <a:off x="0" y="0"/>
          <a:ext cx="0" cy="0"/>
          <a:chOff x="0" y="0"/>
          <a:chExt cx="0" cy="0"/>
        </a:xfrm>
      </p:grpSpPr>
      <p:sp>
        <p:nvSpPr>
          <p:cNvPr id="60" name="Google Shape;60;p15"/>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rgbClr val="000000"/>
              </a:buClr>
              <a:buSzPts val="5200"/>
              <a:buNone/>
              <a:defRPr sz="5200">
                <a:solidFill>
                  <a:srgbClr val="000000"/>
                </a:solidFill>
              </a:defRPr>
            </a:lvl2pPr>
            <a:lvl3pPr lvl="2" rtl="0" algn="ctr">
              <a:lnSpc>
                <a:spcPct val="100000"/>
              </a:lnSpc>
              <a:spcBef>
                <a:spcPts val="0"/>
              </a:spcBef>
              <a:spcAft>
                <a:spcPts val="0"/>
              </a:spcAft>
              <a:buClr>
                <a:srgbClr val="000000"/>
              </a:buClr>
              <a:buSzPts val="5200"/>
              <a:buNone/>
              <a:defRPr sz="5200">
                <a:solidFill>
                  <a:srgbClr val="000000"/>
                </a:solidFill>
              </a:defRPr>
            </a:lvl3pPr>
            <a:lvl4pPr lvl="3" rtl="0" algn="ctr">
              <a:lnSpc>
                <a:spcPct val="100000"/>
              </a:lnSpc>
              <a:spcBef>
                <a:spcPts val="0"/>
              </a:spcBef>
              <a:spcAft>
                <a:spcPts val="0"/>
              </a:spcAft>
              <a:buClr>
                <a:srgbClr val="000000"/>
              </a:buClr>
              <a:buSzPts val="5200"/>
              <a:buNone/>
              <a:defRPr sz="5200">
                <a:solidFill>
                  <a:srgbClr val="000000"/>
                </a:solidFill>
              </a:defRPr>
            </a:lvl4pPr>
            <a:lvl5pPr lvl="4" rtl="0" algn="ctr">
              <a:lnSpc>
                <a:spcPct val="100000"/>
              </a:lnSpc>
              <a:spcBef>
                <a:spcPts val="0"/>
              </a:spcBef>
              <a:spcAft>
                <a:spcPts val="0"/>
              </a:spcAft>
              <a:buClr>
                <a:srgbClr val="000000"/>
              </a:buClr>
              <a:buSzPts val="5200"/>
              <a:buNone/>
              <a:defRPr sz="5200">
                <a:solidFill>
                  <a:srgbClr val="000000"/>
                </a:solidFill>
              </a:defRPr>
            </a:lvl5pPr>
            <a:lvl6pPr lvl="5" rtl="0" algn="ctr">
              <a:lnSpc>
                <a:spcPct val="100000"/>
              </a:lnSpc>
              <a:spcBef>
                <a:spcPts val="0"/>
              </a:spcBef>
              <a:spcAft>
                <a:spcPts val="0"/>
              </a:spcAft>
              <a:buClr>
                <a:srgbClr val="000000"/>
              </a:buClr>
              <a:buSzPts val="5200"/>
              <a:buNone/>
              <a:defRPr sz="5200">
                <a:solidFill>
                  <a:srgbClr val="000000"/>
                </a:solidFill>
              </a:defRPr>
            </a:lvl6pPr>
            <a:lvl7pPr lvl="6" rtl="0" algn="ctr">
              <a:lnSpc>
                <a:spcPct val="100000"/>
              </a:lnSpc>
              <a:spcBef>
                <a:spcPts val="0"/>
              </a:spcBef>
              <a:spcAft>
                <a:spcPts val="0"/>
              </a:spcAft>
              <a:buClr>
                <a:srgbClr val="000000"/>
              </a:buClr>
              <a:buSzPts val="5200"/>
              <a:buNone/>
              <a:defRPr sz="5200">
                <a:solidFill>
                  <a:srgbClr val="000000"/>
                </a:solidFill>
              </a:defRPr>
            </a:lvl7pPr>
            <a:lvl8pPr lvl="7" rtl="0" algn="ctr">
              <a:lnSpc>
                <a:spcPct val="100000"/>
              </a:lnSpc>
              <a:spcBef>
                <a:spcPts val="0"/>
              </a:spcBef>
              <a:spcAft>
                <a:spcPts val="0"/>
              </a:spcAft>
              <a:buClr>
                <a:srgbClr val="000000"/>
              </a:buClr>
              <a:buSzPts val="5200"/>
              <a:buNone/>
              <a:defRPr sz="5200">
                <a:solidFill>
                  <a:srgbClr val="000000"/>
                </a:solidFill>
              </a:defRPr>
            </a:lvl8pPr>
            <a:lvl9pPr lvl="8" rtl="0" algn="ctr">
              <a:lnSpc>
                <a:spcPct val="100000"/>
              </a:lnSpc>
              <a:spcBef>
                <a:spcPts val="0"/>
              </a:spcBef>
              <a:spcAft>
                <a:spcPts val="0"/>
              </a:spcAft>
              <a:buClr>
                <a:srgbClr val="000000"/>
              </a:buClr>
              <a:buSzPts val="5200"/>
              <a:buNone/>
              <a:defRPr sz="5200">
                <a:solidFill>
                  <a:srgbClr val="000000"/>
                </a:solidFill>
              </a:defRPr>
            </a:lvl9pPr>
          </a:lstStyle>
          <a:p/>
        </p:txBody>
      </p:sp>
      <p:sp>
        <p:nvSpPr>
          <p:cNvPr id="61" name="Google Shape;61;p15"/>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62" name="Google Shape;62;p15"/>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rgbClr val="000000"/>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solidFill>
                  <a:srgbClr val="000000"/>
                </a:solidFill>
              </a:defRPr>
            </a:lvl2pPr>
            <a:lvl3pPr lvl="2" rtl="0" algn="l">
              <a:lnSpc>
                <a:spcPct val="130000"/>
              </a:lnSpc>
              <a:spcBef>
                <a:spcPts val="1000"/>
              </a:spcBef>
              <a:spcAft>
                <a:spcPts val="0"/>
              </a:spcAft>
              <a:buSzPts val="1400"/>
              <a:buNone/>
              <a:defRPr>
                <a:solidFill>
                  <a:srgbClr val="000000"/>
                </a:solidFill>
              </a:defRPr>
            </a:lvl3pPr>
            <a:lvl4pPr lvl="3" rtl="0" algn="l">
              <a:lnSpc>
                <a:spcPct val="130000"/>
              </a:lnSpc>
              <a:spcBef>
                <a:spcPts val="1000"/>
              </a:spcBef>
              <a:spcAft>
                <a:spcPts val="0"/>
              </a:spcAft>
              <a:buSzPts val="1400"/>
              <a:buNone/>
              <a:defRPr>
                <a:solidFill>
                  <a:srgbClr val="000000"/>
                </a:solidFill>
              </a:defRPr>
            </a:lvl4pPr>
            <a:lvl5pPr lvl="4" rtl="0" algn="l">
              <a:lnSpc>
                <a:spcPct val="130000"/>
              </a:lnSpc>
              <a:spcBef>
                <a:spcPts val="1000"/>
              </a:spcBef>
              <a:spcAft>
                <a:spcPts val="0"/>
              </a:spcAft>
              <a:buSzPts val="1200"/>
              <a:buNone/>
              <a:defRPr>
                <a:solidFill>
                  <a:srgbClr val="000000"/>
                </a:solidFill>
              </a:defRPr>
            </a:lvl5pPr>
            <a:lvl6pPr lvl="5" rtl="0" algn="l">
              <a:lnSpc>
                <a:spcPct val="130000"/>
              </a:lnSpc>
              <a:spcBef>
                <a:spcPts val="1000"/>
              </a:spcBef>
              <a:spcAft>
                <a:spcPts val="0"/>
              </a:spcAft>
              <a:buSzPts val="1200"/>
              <a:buNone/>
              <a:defRPr>
                <a:solidFill>
                  <a:srgbClr val="000000"/>
                </a:solidFill>
              </a:defRPr>
            </a:lvl6pPr>
            <a:lvl7pPr lvl="6" rtl="0" algn="l">
              <a:lnSpc>
                <a:spcPct val="130000"/>
              </a:lnSpc>
              <a:spcBef>
                <a:spcPts val="1000"/>
              </a:spcBef>
              <a:spcAft>
                <a:spcPts val="0"/>
              </a:spcAft>
              <a:buSzPts val="1000"/>
              <a:buNone/>
              <a:defRPr>
                <a:solidFill>
                  <a:srgbClr val="000000"/>
                </a:solidFill>
              </a:defRPr>
            </a:lvl7pPr>
            <a:lvl8pPr lvl="7" rtl="0" algn="l">
              <a:lnSpc>
                <a:spcPct val="130000"/>
              </a:lnSpc>
              <a:spcBef>
                <a:spcPts val="1000"/>
              </a:spcBef>
              <a:spcAft>
                <a:spcPts val="0"/>
              </a:spcAft>
              <a:buSzPts val="1000"/>
              <a:buNone/>
              <a:defRPr>
                <a:solidFill>
                  <a:srgbClr val="000000"/>
                </a:solidFill>
              </a:defRPr>
            </a:lvl8pPr>
            <a:lvl9pPr lvl="8" rtl="0" algn="l">
              <a:lnSpc>
                <a:spcPct val="130000"/>
              </a:lnSpc>
              <a:spcBef>
                <a:spcPts val="1000"/>
              </a:spcBef>
              <a:spcAft>
                <a:spcPts val="1000"/>
              </a:spcAft>
              <a:buSzPts val="800"/>
              <a:buNone/>
              <a:defRPr>
                <a:solidFill>
                  <a:srgbClr val="000000"/>
                </a:solidFill>
              </a:defRPr>
            </a:lvl9pPr>
          </a:lstStyle>
          <a:p/>
        </p:txBody>
      </p:sp>
      <p:pic>
        <p:nvPicPr>
          <p:cNvPr id="63" name="Google Shape;63;p15"/>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64" name="Google Shape;64;p15"/>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7" name="Google Shape;67;p1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68" name="Google Shape;68;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458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1" name="Google Shape;71;p17"/>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2" name="Google Shape;72;p17"/>
          <p:cNvSpPr txBox="1"/>
          <p:nvPr>
            <p:ph idx="2" type="body"/>
          </p:nvPr>
        </p:nvSpPr>
        <p:spPr>
          <a:xfrm>
            <a:off x="4733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73" name="Google Shape;73;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4" name="Google Shape;74;p17"/>
          <p:cNvSpPr txBox="1"/>
          <p:nvPr>
            <p:ph idx="3" type="title"/>
          </p:nvPr>
        </p:nvSpPr>
        <p:spPr>
          <a:xfrm>
            <a:off x="4733975" y="445025"/>
            <a:ext cx="3951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8"/>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7" name="Google Shape;77;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8" name="Shape 78"/>
        <p:cNvGrpSpPr/>
        <p:nvPr/>
      </p:nvGrpSpPr>
      <p:grpSpPr>
        <a:xfrm>
          <a:off x="0" y="0"/>
          <a:ext cx="0" cy="0"/>
          <a:chOff x="0" y="0"/>
          <a:chExt cx="0" cy="0"/>
        </a:xfrm>
      </p:grpSpPr>
      <p:sp>
        <p:nvSpPr>
          <p:cNvPr id="79" name="Google Shape;79;p19"/>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0" name="Google Shape;80;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1" name="Google Shape;81;p19"/>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82" name="Google Shape;82;p19"/>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3" name="Google Shape;83;p19"/>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4" name="Google Shape;84;p19"/>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5" name="Google Shape;85;p19"/>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86" name="Google Shape;86;p19"/>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87" name="Google Shape;87;p19"/>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8" name="Shape 88"/>
        <p:cNvGrpSpPr/>
        <p:nvPr/>
      </p:nvGrpSpPr>
      <p:grpSpPr>
        <a:xfrm>
          <a:off x="0" y="0"/>
          <a:ext cx="0" cy="0"/>
          <a:chOff x="0" y="0"/>
          <a:chExt cx="0" cy="0"/>
        </a:xfrm>
      </p:grpSpPr>
      <p:sp>
        <p:nvSpPr>
          <p:cNvPr id="89" name="Google Shape;89;p20"/>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0" name="Google Shape;90;p20"/>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91" name="Google Shape;91;p20"/>
          <p:cNvSpPr txBox="1"/>
          <p:nvPr>
            <p:ph idx="2" type="subTitle"/>
          </p:nvPr>
        </p:nvSpPr>
        <p:spPr>
          <a:xfrm>
            <a:off x="5555725" y="2671200"/>
            <a:ext cx="3129300" cy="3945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92" name="Google Shape;92;p20"/>
          <p:cNvSpPr txBox="1"/>
          <p:nvPr>
            <p:ph idx="3" type="body"/>
          </p:nvPr>
        </p:nvSpPr>
        <p:spPr>
          <a:xfrm>
            <a:off x="458975" y="207007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93" name="Google Shape;93;p20"/>
          <p:cNvSpPr txBox="1"/>
          <p:nvPr>
            <p:ph idx="4" type="subTitle"/>
          </p:nvPr>
        </p:nvSpPr>
        <p:spPr>
          <a:xfrm>
            <a:off x="458975" y="267120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94" name="Google Shape;94;p20"/>
          <p:cNvSpPr txBox="1"/>
          <p:nvPr>
            <p:ph idx="5" type="body"/>
          </p:nvPr>
        </p:nvSpPr>
        <p:spPr>
          <a:xfrm>
            <a:off x="458975" y="3303125"/>
            <a:ext cx="3951000" cy="5265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95" name="Google Shape;95;p20"/>
          <p:cNvSpPr txBox="1"/>
          <p:nvPr>
            <p:ph idx="6" type="subTitle"/>
          </p:nvPr>
        </p:nvSpPr>
        <p:spPr>
          <a:xfrm>
            <a:off x="5555725" y="3177725"/>
            <a:ext cx="3129300" cy="3945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96" name="Google Shape;96;p20"/>
          <p:cNvSpPr txBox="1"/>
          <p:nvPr>
            <p:ph idx="7" type="subTitle"/>
          </p:nvPr>
        </p:nvSpPr>
        <p:spPr>
          <a:xfrm>
            <a:off x="5555725" y="3684250"/>
            <a:ext cx="3129300" cy="3945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97" name="Google Shape;97;p2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8" name="Shape 98"/>
        <p:cNvGrpSpPr/>
        <p:nvPr/>
      </p:nvGrpSpPr>
      <p:grpSpPr>
        <a:xfrm>
          <a:off x="0" y="0"/>
          <a:ext cx="0" cy="0"/>
          <a:chOff x="0" y="0"/>
          <a:chExt cx="0" cy="0"/>
        </a:xfrm>
      </p:grpSpPr>
      <p:sp>
        <p:nvSpPr>
          <p:cNvPr id="99" name="Google Shape;99;p21"/>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00" name="Google Shape;100;p21"/>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01" name="Google Shape;101;p21"/>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02" name="Google Shape;102;p21"/>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03" name="Google Shape;103;p21"/>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04" name="Google Shape;104;p21"/>
          <p:cNvSpPr txBox="1"/>
          <p:nvPr>
            <p:ph idx="5" type="subTitle"/>
          </p:nvPr>
        </p:nvSpPr>
        <p:spPr>
          <a:xfrm>
            <a:off x="458975" y="2952375"/>
            <a:ext cx="3128400" cy="453300"/>
          </a:xfrm>
          <a:prstGeom prst="rect">
            <a:avLst/>
          </a:prstGeom>
          <a:solidFill>
            <a:schemeClr val="accent3"/>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05" name="Google Shape;105;p21"/>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06" name="Google Shape;106;p21"/>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07" name="Google Shape;107;p21"/>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08" name="Google Shape;108;p2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sp>
        <p:nvSpPr>
          <p:cNvPr id="110" name="Google Shape;110;p22"/>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11" name="Google Shape;111;p22"/>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12" name="Google Shape;112;p2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3" name="Shape 113"/>
        <p:cNvGrpSpPr/>
        <p:nvPr/>
      </p:nvGrpSpPr>
      <p:grpSpPr>
        <a:xfrm>
          <a:off x="0" y="0"/>
          <a:ext cx="0" cy="0"/>
          <a:chOff x="0" y="0"/>
          <a:chExt cx="0" cy="0"/>
        </a:xfrm>
      </p:grpSpPr>
      <p:sp>
        <p:nvSpPr>
          <p:cNvPr id="114" name="Google Shape;114;p23"/>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lgn="l">
              <a:lnSpc>
                <a:spcPct val="100000"/>
              </a:lnSpc>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115" name="Google Shape;115;p23"/>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rtl="0" algn="l">
              <a:lnSpc>
                <a:spcPct val="14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16" name="Google Shape;116;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7" name="Shape 117"/>
        <p:cNvGrpSpPr/>
        <p:nvPr/>
      </p:nvGrpSpPr>
      <p:grpSpPr>
        <a:xfrm>
          <a:off x="0" y="0"/>
          <a:ext cx="0" cy="0"/>
          <a:chOff x="0" y="0"/>
          <a:chExt cx="0" cy="0"/>
        </a:xfrm>
      </p:grpSpPr>
      <p:sp>
        <p:nvSpPr>
          <p:cNvPr id="118" name="Google Shape;118;p24"/>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26" name="Shape 126"/>
        <p:cNvGrpSpPr/>
        <p:nvPr/>
      </p:nvGrpSpPr>
      <p:grpSpPr>
        <a:xfrm>
          <a:off x="0" y="0"/>
          <a:ext cx="0" cy="0"/>
          <a:chOff x="0" y="0"/>
          <a:chExt cx="0" cy="0"/>
        </a:xfrm>
      </p:grpSpPr>
      <p:sp>
        <p:nvSpPr>
          <p:cNvPr id="127" name="Google Shape;127;p27"/>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Clr>
                <a:schemeClr val="lt1"/>
              </a:buClr>
              <a:buSzPts val="5200"/>
              <a:buNone/>
              <a:defRPr sz="5200">
                <a:solidFill>
                  <a:schemeClr val="lt1"/>
                </a:solidFill>
              </a:defRPr>
            </a:lvl2pPr>
            <a:lvl3pPr lvl="2" rtl="0" algn="ctr">
              <a:lnSpc>
                <a:spcPct val="100000"/>
              </a:lnSpc>
              <a:spcBef>
                <a:spcPts val="0"/>
              </a:spcBef>
              <a:spcAft>
                <a:spcPts val="0"/>
              </a:spcAft>
              <a:buClr>
                <a:schemeClr val="lt1"/>
              </a:buClr>
              <a:buSzPts val="5200"/>
              <a:buNone/>
              <a:defRPr sz="5200">
                <a:solidFill>
                  <a:schemeClr val="lt1"/>
                </a:solidFill>
              </a:defRPr>
            </a:lvl3pPr>
            <a:lvl4pPr lvl="3" rtl="0" algn="ctr">
              <a:lnSpc>
                <a:spcPct val="100000"/>
              </a:lnSpc>
              <a:spcBef>
                <a:spcPts val="0"/>
              </a:spcBef>
              <a:spcAft>
                <a:spcPts val="0"/>
              </a:spcAft>
              <a:buClr>
                <a:schemeClr val="lt1"/>
              </a:buClr>
              <a:buSzPts val="5200"/>
              <a:buNone/>
              <a:defRPr sz="5200">
                <a:solidFill>
                  <a:schemeClr val="lt1"/>
                </a:solidFill>
              </a:defRPr>
            </a:lvl4pPr>
            <a:lvl5pPr lvl="4" rtl="0" algn="ctr">
              <a:lnSpc>
                <a:spcPct val="100000"/>
              </a:lnSpc>
              <a:spcBef>
                <a:spcPts val="0"/>
              </a:spcBef>
              <a:spcAft>
                <a:spcPts val="0"/>
              </a:spcAft>
              <a:buClr>
                <a:schemeClr val="lt1"/>
              </a:buClr>
              <a:buSzPts val="5200"/>
              <a:buNone/>
              <a:defRPr sz="5200">
                <a:solidFill>
                  <a:schemeClr val="lt1"/>
                </a:solidFill>
              </a:defRPr>
            </a:lvl5pPr>
            <a:lvl6pPr lvl="5" rtl="0" algn="ctr">
              <a:lnSpc>
                <a:spcPct val="100000"/>
              </a:lnSpc>
              <a:spcBef>
                <a:spcPts val="0"/>
              </a:spcBef>
              <a:spcAft>
                <a:spcPts val="0"/>
              </a:spcAft>
              <a:buClr>
                <a:schemeClr val="lt1"/>
              </a:buClr>
              <a:buSzPts val="5200"/>
              <a:buNone/>
              <a:defRPr sz="5200">
                <a:solidFill>
                  <a:schemeClr val="lt1"/>
                </a:solidFill>
              </a:defRPr>
            </a:lvl6pPr>
            <a:lvl7pPr lvl="6" rtl="0" algn="ctr">
              <a:lnSpc>
                <a:spcPct val="100000"/>
              </a:lnSpc>
              <a:spcBef>
                <a:spcPts val="0"/>
              </a:spcBef>
              <a:spcAft>
                <a:spcPts val="0"/>
              </a:spcAft>
              <a:buClr>
                <a:schemeClr val="lt1"/>
              </a:buClr>
              <a:buSzPts val="5200"/>
              <a:buNone/>
              <a:defRPr sz="5200">
                <a:solidFill>
                  <a:schemeClr val="lt1"/>
                </a:solidFill>
              </a:defRPr>
            </a:lvl7pPr>
            <a:lvl8pPr lvl="7" rtl="0" algn="ctr">
              <a:lnSpc>
                <a:spcPct val="100000"/>
              </a:lnSpc>
              <a:spcBef>
                <a:spcPts val="0"/>
              </a:spcBef>
              <a:spcAft>
                <a:spcPts val="0"/>
              </a:spcAft>
              <a:buClr>
                <a:schemeClr val="lt1"/>
              </a:buClr>
              <a:buSzPts val="5200"/>
              <a:buNone/>
              <a:defRPr sz="5200">
                <a:solidFill>
                  <a:schemeClr val="lt1"/>
                </a:solidFill>
              </a:defRPr>
            </a:lvl8pPr>
            <a:lvl9pPr lvl="8" rtl="0" algn="ctr">
              <a:lnSpc>
                <a:spcPct val="100000"/>
              </a:lnSpc>
              <a:spcBef>
                <a:spcPts val="0"/>
              </a:spcBef>
              <a:spcAft>
                <a:spcPts val="0"/>
              </a:spcAft>
              <a:buClr>
                <a:schemeClr val="lt1"/>
              </a:buClr>
              <a:buSzPts val="5200"/>
              <a:buNone/>
              <a:defRPr sz="5200">
                <a:solidFill>
                  <a:schemeClr val="lt1"/>
                </a:solidFill>
              </a:defRPr>
            </a:lvl9pPr>
          </a:lstStyle>
          <a:p/>
        </p:txBody>
      </p:sp>
      <p:sp>
        <p:nvSpPr>
          <p:cNvPr id="128" name="Google Shape;128;p27"/>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9" name="Google Shape;129;p27"/>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rtl="0" algn="l">
              <a:lnSpc>
                <a:spcPct val="130000"/>
              </a:lnSpc>
              <a:spcBef>
                <a:spcPts val="1000"/>
              </a:spcBef>
              <a:spcAft>
                <a:spcPts val="0"/>
              </a:spcAft>
              <a:buSzPts val="1600"/>
              <a:buNone/>
              <a:defRPr sz="1400">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1000"/>
              </a:spcBef>
              <a:spcAft>
                <a:spcPts val="0"/>
              </a:spcAft>
              <a:buSzPts val="1400"/>
              <a:buNone/>
              <a:defRPr/>
            </a:lvl3pPr>
            <a:lvl4pPr lvl="3" rtl="0" algn="l">
              <a:lnSpc>
                <a:spcPct val="130000"/>
              </a:lnSpc>
              <a:spcBef>
                <a:spcPts val="1000"/>
              </a:spcBef>
              <a:spcAft>
                <a:spcPts val="0"/>
              </a:spcAft>
              <a:buSzPts val="1400"/>
              <a:buNone/>
              <a:defRPr/>
            </a:lvl4pPr>
            <a:lvl5pPr lvl="4" rtl="0" algn="l">
              <a:lnSpc>
                <a:spcPct val="130000"/>
              </a:lnSpc>
              <a:spcBef>
                <a:spcPts val="1000"/>
              </a:spcBef>
              <a:spcAft>
                <a:spcPts val="0"/>
              </a:spcAft>
              <a:buSzPts val="1200"/>
              <a:buNone/>
              <a:defRPr/>
            </a:lvl5pPr>
            <a:lvl6pPr lvl="5" rtl="0" algn="l">
              <a:lnSpc>
                <a:spcPct val="130000"/>
              </a:lnSpc>
              <a:spcBef>
                <a:spcPts val="1000"/>
              </a:spcBef>
              <a:spcAft>
                <a:spcPts val="0"/>
              </a:spcAft>
              <a:buSzPts val="1200"/>
              <a:buNone/>
              <a:defRPr/>
            </a:lvl6pPr>
            <a:lvl7pPr lvl="6" rtl="0" algn="l">
              <a:lnSpc>
                <a:spcPct val="130000"/>
              </a:lnSpc>
              <a:spcBef>
                <a:spcPts val="1000"/>
              </a:spcBef>
              <a:spcAft>
                <a:spcPts val="0"/>
              </a:spcAft>
              <a:buSzPts val="1000"/>
              <a:buNone/>
              <a:defRPr/>
            </a:lvl7pPr>
            <a:lvl8pPr lvl="7" rtl="0" algn="l">
              <a:lnSpc>
                <a:spcPct val="130000"/>
              </a:lnSpc>
              <a:spcBef>
                <a:spcPts val="1000"/>
              </a:spcBef>
              <a:spcAft>
                <a:spcPts val="0"/>
              </a:spcAft>
              <a:buSzPts val="1000"/>
              <a:buNone/>
              <a:defRPr/>
            </a:lvl8pPr>
            <a:lvl9pPr lvl="8" rtl="0" algn="l">
              <a:lnSpc>
                <a:spcPct val="130000"/>
              </a:lnSpc>
              <a:spcBef>
                <a:spcPts val="1000"/>
              </a:spcBef>
              <a:spcAft>
                <a:spcPts val="1000"/>
              </a:spcAft>
              <a:buSzPts val="800"/>
              <a:buNone/>
              <a:defRPr/>
            </a:lvl9pPr>
          </a:lstStyle>
          <a:p/>
        </p:txBody>
      </p:sp>
      <p:pic>
        <p:nvPicPr>
          <p:cNvPr id="130" name="Google Shape;130;p27"/>
          <p:cNvPicPr preferRelativeResize="0"/>
          <p:nvPr/>
        </p:nvPicPr>
        <p:blipFill rotWithShape="1">
          <a:blip r:embed="rId2">
            <a:alphaModFix/>
          </a:blip>
          <a:srcRect b="0" l="49" r="59" t="0"/>
          <a:stretch/>
        </p:blipFill>
        <p:spPr>
          <a:xfrm>
            <a:off x="6315803" y="3617749"/>
            <a:ext cx="2359600" cy="1282049"/>
          </a:xfrm>
          <a:prstGeom prst="rect">
            <a:avLst/>
          </a:prstGeom>
          <a:noFill/>
          <a:ln>
            <a:noFill/>
          </a:ln>
        </p:spPr>
      </p:pic>
      <p:sp>
        <p:nvSpPr>
          <p:cNvPr id="131" name="Google Shape;131;p27"/>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32" name="Shape 132"/>
        <p:cNvGrpSpPr/>
        <p:nvPr/>
      </p:nvGrpSpPr>
      <p:grpSpPr>
        <a:xfrm>
          <a:off x="0" y="0"/>
          <a:ext cx="0" cy="0"/>
          <a:chOff x="0" y="0"/>
          <a:chExt cx="0" cy="0"/>
        </a:xfrm>
      </p:grpSpPr>
      <p:sp>
        <p:nvSpPr>
          <p:cNvPr id="133" name="Google Shape;133;p2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34" name="Google Shape;134;p28"/>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5" name="Google Shape;135;p28"/>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36" name="Google Shape;136;p28"/>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7" name="Google Shape;137;p28"/>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38" name="Google Shape;138;p28"/>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39" name="Google Shape;139;p28"/>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0" name="Google Shape;140;p28"/>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41" name="Google Shape;141;p28"/>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2" name="Google Shape;142;p2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3" name="Shape 143"/>
        <p:cNvGrpSpPr/>
        <p:nvPr/>
      </p:nvGrpSpPr>
      <p:grpSpPr>
        <a:xfrm>
          <a:off x="0" y="0"/>
          <a:ext cx="0" cy="0"/>
          <a:chOff x="0" y="0"/>
          <a:chExt cx="0" cy="0"/>
        </a:xfrm>
      </p:grpSpPr>
      <p:sp>
        <p:nvSpPr>
          <p:cNvPr id="144" name="Google Shape;144;p2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45" name="Google Shape;145;p29"/>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46" name="Google Shape;146;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7" name="Shape 147"/>
        <p:cNvGrpSpPr/>
        <p:nvPr/>
      </p:nvGrpSpPr>
      <p:grpSpPr>
        <a:xfrm>
          <a:off x="0" y="0"/>
          <a:ext cx="0" cy="0"/>
          <a:chOff x="0" y="0"/>
          <a:chExt cx="0" cy="0"/>
        </a:xfrm>
      </p:grpSpPr>
      <p:sp>
        <p:nvSpPr>
          <p:cNvPr id="148" name="Google Shape;148;p30"/>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149" name="Google Shape;149;p30"/>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sz="1200"/>
            </a:lvl5pPr>
            <a:lvl6pPr indent="-304800" lvl="5" marL="2743200" rtl="0" algn="l">
              <a:lnSpc>
                <a:spcPct val="130000"/>
              </a:lnSpc>
              <a:spcBef>
                <a:spcPts val="600"/>
              </a:spcBef>
              <a:spcAft>
                <a:spcPts val="0"/>
              </a:spcAft>
              <a:buSzPts val="1200"/>
              <a:buChar char="–"/>
              <a:defRPr sz="1200"/>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0" name="Google Shape;150;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51" name="Shape 151"/>
        <p:cNvGrpSpPr/>
        <p:nvPr/>
      </p:nvGrpSpPr>
      <p:grpSpPr>
        <a:xfrm>
          <a:off x="0" y="0"/>
          <a:ext cx="0" cy="0"/>
          <a:chOff x="0" y="0"/>
          <a:chExt cx="0" cy="0"/>
        </a:xfrm>
      </p:grpSpPr>
      <p:sp>
        <p:nvSpPr>
          <p:cNvPr id="152" name="Google Shape;152;p3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53" name="Google Shape;153;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54" name="Google Shape;154;p31"/>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rtl="0" algn="l">
              <a:lnSpc>
                <a:spcPct val="130000"/>
              </a:lnSpc>
              <a:spcBef>
                <a:spcPts val="0"/>
              </a:spcBef>
              <a:spcAft>
                <a:spcPts val="0"/>
              </a:spcAft>
              <a:buSzPts val="1600"/>
              <a:buChar char="●"/>
              <a:defRPr/>
            </a:lvl1pPr>
            <a:lvl2pPr indent="-330200" lvl="1" marL="914400" rtl="0" algn="l">
              <a:lnSpc>
                <a:spcPct val="130000"/>
              </a:lnSpc>
              <a:spcBef>
                <a:spcPts val="1000"/>
              </a:spcBef>
              <a:spcAft>
                <a:spcPts val="0"/>
              </a:spcAft>
              <a:buSzPts val="1600"/>
              <a:buChar char="–"/>
              <a:defRPr/>
            </a:lvl2pPr>
            <a:lvl3pPr indent="-317500" lvl="2" marL="1371600" rtl="0" algn="l">
              <a:lnSpc>
                <a:spcPct val="130000"/>
              </a:lnSpc>
              <a:spcBef>
                <a:spcPts val="1000"/>
              </a:spcBef>
              <a:spcAft>
                <a:spcPts val="0"/>
              </a:spcAft>
              <a:buSzPts val="1400"/>
              <a:buChar char="–"/>
              <a:defRPr/>
            </a:lvl3pPr>
            <a:lvl4pPr indent="-317500" lvl="3" marL="1828800" rtl="0" algn="l">
              <a:lnSpc>
                <a:spcPct val="130000"/>
              </a:lnSpc>
              <a:spcBef>
                <a:spcPts val="800"/>
              </a:spcBef>
              <a:spcAft>
                <a:spcPts val="0"/>
              </a:spcAft>
              <a:buSzPts val="1400"/>
              <a:buChar char="–"/>
              <a:defRPr/>
            </a:lvl4pPr>
            <a:lvl5pPr indent="-304800" lvl="4" marL="2286000" rtl="0" algn="l">
              <a:lnSpc>
                <a:spcPct val="130000"/>
              </a:lnSpc>
              <a:spcBef>
                <a:spcPts val="800"/>
              </a:spcBef>
              <a:spcAft>
                <a:spcPts val="0"/>
              </a:spcAft>
              <a:buSzPts val="1200"/>
              <a:buChar char="–"/>
              <a:defRPr/>
            </a:lvl5pPr>
            <a:lvl6pPr indent="-304800" lvl="5" marL="2743200" rtl="0" algn="l">
              <a:lnSpc>
                <a:spcPct val="130000"/>
              </a:lnSpc>
              <a:spcBef>
                <a:spcPts val="600"/>
              </a:spcBef>
              <a:spcAft>
                <a:spcPts val="0"/>
              </a:spcAft>
              <a:buSzPts val="1200"/>
              <a:buChar char="–"/>
              <a:defRPr/>
            </a:lvl6pPr>
            <a:lvl7pPr indent="-292100" lvl="6" marL="3200400" rtl="0" algn="l">
              <a:lnSpc>
                <a:spcPct val="130000"/>
              </a:lnSpc>
              <a:spcBef>
                <a:spcPts val="600"/>
              </a:spcBef>
              <a:spcAft>
                <a:spcPts val="0"/>
              </a:spcAft>
              <a:buSzPts val="1000"/>
              <a:buChar char="–"/>
              <a:defRPr/>
            </a:lvl7pPr>
            <a:lvl8pPr indent="-292100" lvl="7" marL="3657600" rtl="0" algn="l">
              <a:lnSpc>
                <a:spcPct val="130000"/>
              </a:lnSpc>
              <a:spcBef>
                <a:spcPts val="400"/>
              </a:spcBef>
              <a:spcAft>
                <a:spcPts val="0"/>
              </a:spcAft>
              <a:buSzPts val="1000"/>
              <a:buChar char="–"/>
              <a:defRPr/>
            </a:lvl8pPr>
            <a:lvl9pPr indent="-279400" lvl="8" marL="4114800" rtl="0" algn="l">
              <a:lnSpc>
                <a:spcPct val="130000"/>
              </a:lnSpc>
              <a:spcBef>
                <a:spcPts val="400"/>
              </a:spcBef>
              <a:spcAft>
                <a:spcPts val="200"/>
              </a:spcAft>
              <a:buSzPts val="800"/>
              <a:buChar char="–"/>
              <a:defRPr/>
            </a:lvl9pPr>
          </a:lstStyle>
          <a:p/>
        </p:txBody>
      </p:sp>
      <p:sp>
        <p:nvSpPr>
          <p:cNvPr id="155" name="Google Shape;155;p31"/>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6" name="Google Shape;156;p31"/>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57" name="Google Shape;157;p31"/>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58" name="Google Shape;158;p31"/>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
        <p:nvSpPr>
          <p:cNvPr id="159" name="Google Shape;159;p31"/>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rtl="0" algn="l">
              <a:lnSpc>
                <a:spcPct val="130000"/>
              </a:lnSpc>
              <a:spcBef>
                <a:spcPts val="0"/>
              </a:spcBef>
              <a:spcAft>
                <a:spcPts val="0"/>
              </a:spcAft>
              <a:buSzPts val="1600"/>
              <a:buNone/>
              <a:defRPr>
                <a:solidFill>
                  <a:schemeClr val="lt1"/>
                </a:solidFill>
                <a:latin typeface="Montserrat SemiBold"/>
                <a:ea typeface="Montserrat SemiBold"/>
                <a:cs typeface="Montserrat SemiBold"/>
                <a:sym typeface="Montserrat SemiBold"/>
              </a:defRPr>
            </a:lvl1pPr>
            <a:lvl2pPr lvl="1" rtl="0" algn="l">
              <a:lnSpc>
                <a:spcPct val="130000"/>
              </a:lnSpc>
              <a:spcBef>
                <a:spcPts val="0"/>
              </a:spcBef>
              <a:spcAft>
                <a:spcPts val="0"/>
              </a:spcAft>
              <a:buSzPts val="1600"/>
              <a:buNone/>
              <a:defRPr/>
            </a:lvl2pPr>
            <a:lvl3pPr lvl="2" rtl="0" algn="l">
              <a:lnSpc>
                <a:spcPct val="130000"/>
              </a:lnSpc>
              <a:spcBef>
                <a:spcPts val="0"/>
              </a:spcBef>
              <a:spcAft>
                <a:spcPts val="0"/>
              </a:spcAft>
              <a:buSzPts val="1400"/>
              <a:buNone/>
              <a:defRPr/>
            </a:lvl3pPr>
            <a:lvl4pPr lvl="3" rtl="0" algn="l">
              <a:lnSpc>
                <a:spcPct val="130000"/>
              </a:lnSpc>
              <a:spcBef>
                <a:spcPts val="0"/>
              </a:spcBef>
              <a:spcAft>
                <a:spcPts val="0"/>
              </a:spcAft>
              <a:buSzPts val="1400"/>
              <a:buNone/>
              <a:defRPr/>
            </a:lvl4pPr>
            <a:lvl5pPr lvl="4" rtl="0" algn="l">
              <a:lnSpc>
                <a:spcPct val="130000"/>
              </a:lnSpc>
              <a:spcBef>
                <a:spcPts val="0"/>
              </a:spcBef>
              <a:spcAft>
                <a:spcPts val="0"/>
              </a:spcAft>
              <a:buSzPts val="1200"/>
              <a:buNone/>
              <a:defRPr/>
            </a:lvl5pPr>
            <a:lvl6pPr lvl="5" rtl="0" algn="l">
              <a:lnSpc>
                <a:spcPct val="130000"/>
              </a:lnSpc>
              <a:spcBef>
                <a:spcPts val="0"/>
              </a:spcBef>
              <a:spcAft>
                <a:spcPts val="0"/>
              </a:spcAft>
              <a:buSzPts val="1200"/>
              <a:buNone/>
              <a:defRPr/>
            </a:lvl6pPr>
            <a:lvl7pPr lvl="6" rtl="0" algn="l">
              <a:lnSpc>
                <a:spcPct val="130000"/>
              </a:lnSpc>
              <a:spcBef>
                <a:spcPts val="0"/>
              </a:spcBef>
              <a:spcAft>
                <a:spcPts val="0"/>
              </a:spcAft>
              <a:buSzPts val="1000"/>
              <a:buNone/>
              <a:defRPr/>
            </a:lvl7pPr>
            <a:lvl8pPr lvl="7" rtl="0" algn="l">
              <a:lnSpc>
                <a:spcPct val="130000"/>
              </a:lnSpc>
              <a:spcBef>
                <a:spcPts val="0"/>
              </a:spcBef>
              <a:spcAft>
                <a:spcPts val="0"/>
              </a:spcAft>
              <a:buSzPts val="1000"/>
              <a:buNone/>
              <a:defRPr/>
            </a:lvl8pPr>
            <a:lvl9pPr lvl="8" rtl="0" algn="l">
              <a:lnSpc>
                <a:spcPct val="130000"/>
              </a:lnSpc>
              <a:spcBef>
                <a:spcPts val="0"/>
              </a:spcBef>
              <a:spcAft>
                <a:spcPts val="0"/>
              </a:spcAft>
              <a:buSzPts val="800"/>
              <a:buNone/>
              <a:defRPr/>
            </a:lvl9pPr>
          </a:lstStyle>
          <a:p/>
        </p:txBody>
      </p:sp>
      <p:sp>
        <p:nvSpPr>
          <p:cNvPr id="160" name="Google Shape;160;p31"/>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600"/>
              </a:spcBef>
              <a:spcAft>
                <a:spcPts val="0"/>
              </a:spcAft>
              <a:buSzPts val="1200"/>
              <a:buChar char="–"/>
              <a:defRPr sz="1200"/>
            </a:lvl2pPr>
            <a:lvl3pPr indent="-304800" lvl="2" marL="1371600" rtl="0" algn="l">
              <a:lnSpc>
                <a:spcPct val="115000"/>
              </a:lnSpc>
              <a:spcBef>
                <a:spcPts val="600"/>
              </a:spcBef>
              <a:spcAft>
                <a:spcPts val="0"/>
              </a:spcAft>
              <a:buSzPts val="1200"/>
              <a:buChar char="–"/>
              <a:defRPr sz="1200"/>
            </a:lvl3pPr>
            <a:lvl4pPr indent="-304800" lvl="3" marL="1828800" rtl="0" algn="l">
              <a:lnSpc>
                <a:spcPct val="115000"/>
              </a:lnSpc>
              <a:spcBef>
                <a:spcPts val="600"/>
              </a:spcBef>
              <a:spcAft>
                <a:spcPts val="0"/>
              </a:spcAft>
              <a:buSzPts val="1200"/>
              <a:buChar char="–"/>
              <a:defRPr sz="1200"/>
            </a:lvl4pPr>
            <a:lvl5pPr indent="-304800" lvl="4" marL="2286000" rtl="0" algn="l">
              <a:lnSpc>
                <a:spcPct val="115000"/>
              </a:lnSpc>
              <a:spcBef>
                <a:spcPts val="600"/>
              </a:spcBef>
              <a:spcAft>
                <a:spcPts val="0"/>
              </a:spcAft>
              <a:buSzPts val="1200"/>
              <a:buChar char="–"/>
              <a:defRPr/>
            </a:lvl5pPr>
            <a:lvl6pPr indent="-304800" lvl="5" marL="2743200" rtl="0" algn="l">
              <a:lnSpc>
                <a:spcPct val="115000"/>
              </a:lnSpc>
              <a:spcBef>
                <a:spcPts val="600"/>
              </a:spcBef>
              <a:spcAft>
                <a:spcPts val="0"/>
              </a:spcAft>
              <a:buSzPts val="1200"/>
              <a:buChar char="–"/>
              <a:defRPr/>
            </a:lvl6pPr>
            <a:lvl7pPr indent="-304800" lvl="6" marL="3200400" rtl="0" algn="l">
              <a:lnSpc>
                <a:spcPct val="115000"/>
              </a:lnSpc>
              <a:spcBef>
                <a:spcPts val="600"/>
              </a:spcBef>
              <a:spcAft>
                <a:spcPts val="0"/>
              </a:spcAft>
              <a:buSzPts val="1200"/>
              <a:buChar char="–"/>
              <a:defRPr sz="1200"/>
            </a:lvl7pPr>
            <a:lvl8pPr indent="-304800" lvl="7" marL="3657600" rtl="0" algn="l">
              <a:lnSpc>
                <a:spcPct val="115000"/>
              </a:lnSpc>
              <a:spcBef>
                <a:spcPts val="600"/>
              </a:spcBef>
              <a:spcAft>
                <a:spcPts val="0"/>
              </a:spcAft>
              <a:buSzPts val="1200"/>
              <a:buChar char="–"/>
              <a:defRPr sz="1200"/>
            </a:lvl8pPr>
            <a:lvl9pPr indent="-304800" lvl="8" marL="4114800" rtl="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1" name="Shape 161"/>
        <p:cNvGrpSpPr/>
        <p:nvPr/>
      </p:nvGrpSpPr>
      <p:grpSpPr>
        <a:xfrm>
          <a:off x="0" y="0"/>
          <a:ext cx="0" cy="0"/>
          <a:chOff x="0" y="0"/>
          <a:chExt cx="0" cy="0"/>
        </a:xfrm>
      </p:grpSpPr>
      <p:sp>
        <p:nvSpPr>
          <p:cNvPr id="162" name="Google Shape;162;p3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SzPts val="22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63" name="Google Shape;163;p3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4" name="Shape 164"/>
        <p:cNvGrpSpPr/>
        <p:nvPr/>
      </p:nvGrpSpPr>
      <p:grpSpPr>
        <a:xfrm>
          <a:off x="0" y="0"/>
          <a:ext cx="0" cy="0"/>
          <a:chOff x="0" y="0"/>
          <a:chExt cx="0" cy="0"/>
        </a:xfrm>
      </p:grpSpPr>
      <p:sp>
        <p:nvSpPr>
          <p:cNvPr id="165" name="Google Shape;165;p33"/>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166" name="Google Shape;166;p3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67" name="Google Shape;167;p3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8" name="Shape 168"/>
        <p:cNvGrpSpPr/>
        <p:nvPr/>
      </p:nvGrpSpPr>
      <p:grpSpPr>
        <a:xfrm>
          <a:off x="0" y="0"/>
          <a:ext cx="0" cy="0"/>
          <a:chOff x="0" y="0"/>
          <a:chExt cx="0" cy="0"/>
        </a:xfrm>
      </p:grpSpPr>
      <p:sp>
        <p:nvSpPr>
          <p:cNvPr id="169" name="Google Shape;169;p34"/>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rtl="0" algn="l">
              <a:lnSpc>
                <a:spcPct val="130000"/>
              </a:lnSpc>
              <a:spcBef>
                <a:spcPts val="0"/>
              </a:spcBef>
              <a:spcAft>
                <a:spcPts val="0"/>
              </a:spcAft>
              <a:buSzPts val="800"/>
              <a:buNone/>
              <a:defRPr sz="800"/>
            </a:lvl1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75" name="Shape 175"/>
        <p:cNvGrpSpPr/>
        <p:nvPr/>
      </p:nvGrpSpPr>
      <p:grpSpPr>
        <a:xfrm>
          <a:off x="0" y="0"/>
          <a:ext cx="0" cy="0"/>
          <a:chOff x="0" y="0"/>
          <a:chExt cx="0" cy="0"/>
        </a:xfrm>
      </p:grpSpPr>
      <p:sp>
        <p:nvSpPr>
          <p:cNvPr id="176" name="Google Shape;176;p36"/>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Clr>
                <a:schemeClr val="lt1"/>
              </a:buClr>
              <a:buSzPts val="5200"/>
              <a:buNone/>
              <a:defRPr sz="5200">
                <a:solidFill>
                  <a:schemeClr val="lt1"/>
                </a:solidFill>
              </a:defRPr>
            </a:lvl2pPr>
            <a:lvl3pPr lvl="2" rtl="0" algn="ctr">
              <a:spcBef>
                <a:spcPts val="0"/>
              </a:spcBef>
              <a:spcAft>
                <a:spcPts val="0"/>
              </a:spcAft>
              <a:buClr>
                <a:schemeClr val="lt1"/>
              </a:buClr>
              <a:buSzPts val="5200"/>
              <a:buNone/>
              <a:defRPr sz="5200">
                <a:solidFill>
                  <a:schemeClr val="lt1"/>
                </a:solidFill>
              </a:defRPr>
            </a:lvl3pPr>
            <a:lvl4pPr lvl="3" rtl="0" algn="ctr">
              <a:spcBef>
                <a:spcPts val="0"/>
              </a:spcBef>
              <a:spcAft>
                <a:spcPts val="0"/>
              </a:spcAft>
              <a:buClr>
                <a:schemeClr val="lt1"/>
              </a:buClr>
              <a:buSzPts val="5200"/>
              <a:buNone/>
              <a:defRPr sz="5200">
                <a:solidFill>
                  <a:schemeClr val="lt1"/>
                </a:solidFill>
              </a:defRPr>
            </a:lvl4pPr>
            <a:lvl5pPr lvl="4" rtl="0" algn="ctr">
              <a:spcBef>
                <a:spcPts val="0"/>
              </a:spcBef>
              <a:spcAft>
                <a:spcPts val="0"/>
              </a:spcAft>
              <a:buClr>
                <a:schemeClr val="lt1"/>
              </a:buClr>
              <a:buSzPts val="5200"/>
              <a:buNone/>
              <a:defRPr sz="5200">
                <a:solidFill>
                  <a:schemeClr val="lt1"/>
                </a:solidFill>
              </a:defRPr>
            </a:lvl5pPr>
            <a:lvl6pPr lvl="5" rtl="0" algn="ctr">
              <a:spcBef>
                <a:spcPts val="0"/>
              </a:spcBef>
              <a:spcAft>
                <a:spcPts val="0"/>
              </a:spcAft>
              <a:buClr>
                <a:schemeClr val="lt1"/>
              </a:buClr>
              <a:buSzPts val="5200"/>
              <a:buNone/>
              <a:defRPr sz="5200">
                <a:solidFill>
                  <a:schemeClr val="lt1"/>
                </a:solidFill>
              </a:defRPr>
            </a:lvl6pPr>
            <a:lvl7pPr lvl="6" rtl="0" algn="ctr">
              <a:spcBef>
                <a:spcPts val="0"/>
              </a:spcBef>
              <a:spcAft>
                <a:spcPts val="0"/>
              </a:spcAft>
              <a:buClr>
                <a:schemeClr val="lt1"/>
              </a:buClr>
              <a:buSzPts val="5200"/>
              <a:buNone/>
              <a:defRPr sz="5200">
                <a:solidFill>
                  <a:schemeClr val="lt1"/>
                </a:solidFill>
              </a:defRPr>
            </a:lvl7pPr>
            <a:lvl8pPr lvl="7" rtl="0" algn="ctr">
              <a:spcBef>
                <a:spcPts val="0"/>
              </a:spcBef>
              <a:spcAft>
                <a:spcPts val="0"/>
              </a:spcAft>
              <a:buClr>
                <a:schemeClr val="lt1"/>
              </a:buClr>
              <a:buSzPts val="5200"/>
              <a:buNone/>
              <a:defRPr sz="5200">
                <a:solidFill>
                  <a:schemeClr val="lt1"/>
                </a:solidFill>
              </a:defRPr>
            </a:lvl8pPr>
            <a:lvl9pPr lvl="8" rtl="0" algn="ctr">
              <a:spcBef>
                <a:spcPts val="0"/>
              </a:spcBef>
              <a:spcAft>
                <a:spcPts val="0"/>
              </a:spcAft>
              <a:buClr>
                <a:schemeClr val="lt1"/>
              </a:buClr>
              <a:buSzPts val="5200"/>
              <a:buNone/>
              <a:defRPr sz="5200">
                <a:solidFill>
                  <a:schemeClr val="lt1"/>
                </a:solidFill>
              </a:defRPr>
            </a:lvl9pPr>
          </a:lstStyle>
          <a:p/>
        </p:txBody>
      </p:sp>
      <p:sp>
        <p:nvSpPr>
          <p:cNvPr id="177" name="Google Shape;177;p36"/>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chemeClr val="lt1"/>
              </a:buClr>
              <a:buSzPts val="1800"/>
              <a:buNone/>
              <a:defRPr sz="1800">
                <a:solidFill>
                  <a:schemeClr val="lt1"/>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78" name="Google Shape;178;p36"/>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179" name="Google Shape;179;p36"/>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80" name="Google Shape;180;p36"/>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81" name="Shape 181"/>
        <p:cNvGrpSpPr/>
        <p:nvPr/>
      </p:nvGrpSpPr>
      <p:grpSpPr>
        <a:xfrm>
          <a:off x="0" y="0"/>
          <a:ext cx="0" cy="0"/>
          <a:chOff x="0" y="0"/>
          <a:chExt cx="0" cy="0"/>
        </a:xfrm>
      </p:grpSpPr>
      <p:sp>
        <p:nvSpPr>
          <p:cNvPr id="182" name="Google Shape;182;p37"/>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000"/>
              <a:buFont typeface="Montserrat SemiBold"/>
              <a:buNone/>
              <a:defRPr b="0" sz="3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3" name="Google Shape;183;p3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chemeClr val="lt1"/>
                </a:solidFill>
                <a:latin typeface="Montserrat Medium"/>
                <a:ea typeface="Montserrat Medium"/>
                <a:cs typeface="Montserrat Medium"/>
                <a:sym typeface="Montserrat Medium"/>
              </a:defRPr>
            </a:lvl1pPr>
            <a:lvl2pPr lvl="1" rtl="0">
              <a:buNone/>
              <a:defRPr sz="800">
                <a:solidFill>
                  <a:schemeClr val="lt1"/>
                </a:solidFill>
                <a:latin typeface="Montserrat Medium"/>
                <a:ea typeface="Montserrat Medium"/>
                <a:cs typeface="Montserrat Medium"/>
                <a:sym typeface="Montserrat Medium"/>
              </a:defRPr>
            </a:lvl2pPr>
            <a:lvl3pPr lvl="2" rtl="0">
              <a:buNone/>
              <a:defRPr sz="800">
                <a:solidFill>
                  <a:schemeClr val="lt1"/>
                </a:solidFill>
                <a:latin typeface="Montserrat Medium"/>
                <a:ea typeface="Montserrat Medium"/>
                <a:cs typeface="Montserrat Medium"/>
                <a:sym typeface="Montserrat Medium"/>
              </a:defRPr>
            </a:lvl3pPr>
            <a:lvl4pPr lvl="3" rtl="0">
              <a:buNone/>
              <a:defRPr sz="800">
                <a:solidFill>
                  <a:schemeClr val="lt1"/>
                </a:solidFill>
                <a:latin typeface="Montserrat Medium"/>
                <a:ea typeface="Montserrat Medium"/>
                <a:cs typeface="Montserrat Medium"/>
                <a:sym typeface="Montserrat Medium"/>
              </a:defRPr>
            </a:lvl4pPr>
            <a:lvl5pPr lvl="4" rtl="0">
              <a:buNone/>
              <a:defRPr sz="800">
                <a:solidFill>
                  <a:schemeClr val="lt1"/>
                </a:solidFill>
                <a:latin typeface="Montserrat Medium"/>
                <a:ea typeface="Montserrat Medium"/>
                <a:cs typeface="Montserrat Medium"/>
                <a:sym typeface="Montserrat Medium"/>
              </a:defRPr>
            </a:lvl5pPr>
            <a:lvl6pPr lvl="5" rtl="0">
              <a:buNone/>
              <a:defRPr sz="800">
                <a:solidFill>
                  <a:schemeClr val="lt1"/>
                </a:solidFill>
                <a:latin typeface="Montserrat Medium"/>
                <a:ea typeface="Montserrat Medium"/>
                <a:cs typeface="Montserrat Medium"/>
                <a:sym typeface="Montserrat Medium"/>
              </a:defRPr>
            </a:lvl6pPr>
            <a:lvl7pPr lvl="6" rtl="0">
              <a:buNone/>
              <a:defRPr sz="800">
                <a:solidFill>
                  <a:schemeClr val="lt1"/>
                </a:solidFill>
                <a:latin typeface="Montserrat Medium"/>
                <a:ea typeface="Montserrat Medium"/>
                <a:cs typeface="Montserrat Medium"/>
                <a:sym typeface="Montserrat Medium"/>
              </a:defRPr>
            </a:lvl7pPr>
            <a:lvl8pPr lvl="7" rtl="0">
              <a:buNone/>
              <a:defRPr sz="800">
                <a:solidFill>
                  <a:schemeClr val="lt1"/>
                </a:solidFill>
                <a:latin typeface="Montserrat Medium"/>
                <a:ea typeface="Montserrat Medium"/>
                <a:cs typeface="Montserrat Medium"/>
                <a:sym typeface="Montserrat Medium"/>
              </a:defRPr>
            </a:lvl8pPr>
            <a:lvl9pPr lvl="8" rtl="0">
              <a:buNone/>
              <a:defRPr sz="8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84" name="Google Shape;184;p37"/>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5" name="Shape 185"/>
        <p:cNvGrpSpPr/>
        <p:nvPr/>
      </p:nvGrpSpPr>
      <p:grpSpPr>
        <a:xfrm>
          <a:off x="0" y="0"/>
          <a:ext cx="0" cy="0"/>
          <a:chOff x="0" y="0"/>
          <a:chExt cx="0" cy="0"/>
        </a:xfrm>
      </p:grpSpPr>
      <p:sp>
        <p:nvSpPr>
          <p:cNvPr id="186" name="Google Shape;186;p38"/>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7" name="Google Shape;187;p38"/>
          <p:cNvSpPr txBox="1"/>
          <p:nvPr>
            <p:ph idx="1" type="body"/>
          </p:nvPr>
        </p:nvSpPr>
        <p:spPr>
          <a:xfrm>
            <a:off x="458975" y="1438150"/>
            <a:ext cx="8226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88" name="Google Shape;188;p3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9" name="Shape 189"/>
        <p:cNvGrpSpPr/>
        <p:nvPr/>
      </p:nvGrpSpPr>
      <p:grpSpPr>
        <a:xfrm>
          <a:off x="0" y="0"/>
          <a:ext cx="0" cy="0"/>
          <a:chOff x="0" y="0"/>
          <a:chExt cx="0" cy="0"/>
        </a:xfrm>
      </p:grpSpPr>
      <p:sp>
        <p:nvSpPr>
          <p:cNvPr id="190" name="Google Shape;190;p39"/>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1" name="Google Shape;191;p39"/>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92" name="Google Shape;192;p39"/>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193" name="Google Shape;193;p3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194" name="Google Shape;194;p39"/>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5" name="Shape 195"/>
        <p:cNvGrpSpPr/>
        <p:nvPr/>
      </p:nvGrpSpPr>
      <p:grpSpPr>
        <a:xfrm>
          <a:off x="0" y="0"/>
          <a:ext cx="0" cy="0"/>
          <a:chOff x="0" y="0"/>
          <a:chExt cx="0" cy="0"/>
        </a:xfrm>
      </p:grpSpPr>
      <p:sp>
        <p:nvSpPr>
          <p:cNvPr id="196" name="Google Shape;196;p40"/>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7" name="Google Shape;197;p4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198" name="Shape 198"/>
        <p:cNvGrpSpPr/>
        <p:nvPr/>
      </p:nvGrpSpPr>
      <p:grpSpPr>
        <a:xfrm>
          <a:off x="0" y="0"/>
          <a:ext cx="0" cy="0"/>
          <a:chOff x="0" y="0"/>
          <a:chExt cx="0" cy="0"/>
        </a:xfrm>
      </p:grpSpPr>
      <p:sp>
        <p:nvSpPr>
          <p:cNvPr id="199" name="Google Shape;199;p41"/>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0" name="Google Shape;200;p4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01" name="Google Shape;201;p41"/>
          <p:cNvSpPr txBox="1"/>
          <p:nvPr>
            <p:ph idx="1" type="body"/>
          </p:nvPr>
        </p:nvSpPr>
        <p:spPr>
          <a:xfrm>
            <a:off x="453200" y="1428925"/>
            <a:ext cx="8231700" cy="4053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202" name="Google Shape;202;p41"/>
          <p:cNvSpPr txBox="1"/>
          <p:nvPr>
            <p:ph idx="2"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03" name="Google Shape;203;p41"/>
          <p:cNvSpPr txBox="1"/>
          <p:nvPr>
            <p:ph idx="3"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204" name="Google Shape;204;p41"/>
          <p:cNvSpPr txBox="1"/>
          <p:nvPr>
            <p:ph idx="4"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05" name="Google Shape;205;p41"/>
          <p:cNvSpPr txBox="1"/>
          <p:nvPr>
            <p:ph idx="5"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
        <p:nvSpPr>
          <p:cNvPr id="206" name="Google Shape;206;p41"/>
          <p:cNvSpPr txBox="1"/>
          <p:nvPr>
            <p:ph idx="6"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07" name="Google Shape;207;p41"/>
          <p:cNvSpPr txBox="1"/>
          <p:nvPr>
            <p:ph idx="7"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rtl="0">
              <a:lnSpc>
                <a:spcPct val="115000"/>
              </a:lnSpc>
              <a:spcBef>
                <a:spcPts val="0"/>
              </a:spcBef>
              <a:spcAft>
                <a:spcPts val="0"/>
              </a:spcAft>
              <a:buSzPts val="1200"/>
              <a:buChar char="●"/>
              <a:defRPr sz="1200"/>
            </a:lvl1pPr>
            <a:lvl2pPr indent="-304800" lvl="1" marL="914400" rtl="0">
              <a:lnSpc>
                <a:spcPct val="115000"/>
              </a:lnSpc>
              <a:spcBef>
                <a:spcPts val="600"/>
              </a:spcBef>
              <a:spcAft>
                <a:spcPts val="0"/>
              </a:spcAft>
              <a:buSzPts val="1200"/>
              <a:buChar char="–"/>
              <a:defRPr sz="1200"/>
            </a:lvl2pPr>
            <a:lvl3pPr indent="-304800" lvl="2" marL="1371600" rtl="0">
              <a:lnSpc>
                <a:spcPct val="115000"/>
              </a:lnSpc>
              <a:spcBef>
                <a:spcPts val="600"/>
              </a:spcBef>
              <a:spcAft>
                <a:spcPts val="0"/>
              </a:spcAft>
              <a:buSzPts val="1200"/>
              <a:buChar char="–"/>
              <a:defRPr sz="1200"/>
            </a:lvl3pPr>
            <a:lvl4pPr indent="-304800" lvl="3" marL="1828800" rtl="0">
              <a:lnSpc>
                <a:spcPct val="115000"/>
              </a:lnSpc>
              <a:spcBef>
                <a:spcPts val="600"/>
              </a:spcBef>
              <a:spcAft>
                <a:spcPts val="0"/>
              </a:spcAft>
              <a:buSzPts val="1200"/>
              <a:buChar char="–"/>
              <a:defRPr sz="1200"/>
            </a:lvl4pPr>
            <a:lvl5pPr indent="-304800" lvl="4" marL="2286000" rtl="0">
              <a:lnSpc>
                <a:spcPct val="115000"/>
              </a:lnSpc>
              <a:spcBef>
                <a:spcPts val="600"/>
              </a:spcBef>
              <a:spcAft>
                <a:spcPts val="0"/>
              </a:spcAft>
              <a:buSzPts val="1200"/>
              <a:buChar char="–"/>
              <a:defRPr/>
            </a:lvl5pPr>
            <a:lvl6pPr indent="-304800" lvl="5" marL="2743200" rtl="0">
              <a:lnSpc>
                <a:spcPct val="115000"/>
              </a:lnSpc>
              <a:spcBef>
                <a:spcPts val="600"/>
              </a:spcBef>
              <a:spcAft>
                <a:spcPts val="0"/>
              </a:spcAft>
              <a:buSzPts val="1200"/>
              <a:buChar char="–"/>
              <a:defRPr/>
            </a:lvl6pPr>
            <a:lvl7pPr indent="-304800" lvl="6" marL="3200400" rtl="0">
              <a:lnSpc>
                <a:spcPct val="115000"/>
              </a:lnSpc>
              <a:spcBef>
                <a:spcPts val="600"/>
              </a:spcBef>
              <a:spcAft>
                <a:spcPts val="0"/>
              </a:spcAft>
              <a:buSzPts val="1200"/>
              <a:buChar char="–"/>
              <a:defRPr sz="1200"/>
            </a:lvl7pPr>
            <a:lvl8pPr indent="-304800" lvl="7" marL="3657600" rtl="0">
              <a:lnSpc>
                <a:spcPct val="115000"/>
              </a:lnSpc>
              <a:spcBef>
                <a:spcPts val="600"/>
              </a:spcBef>
              <a:spcAft>
                <a:spcPts val="0"/>
              </a:spcAft>
              <a:buSzPts val="1200"/>
              <a:buChar char="–"/>
              <a:defRPr sz="1200"/>
            </a:lvl8pPr>
            <a:lvl9pPr indent="-304800" lvl="8" marL="4114800" rtl="0">
              <a:lnSpc>
                <a:spcPct val="115000"/>
              </a:lnSpc>
              <a:spcBef>
                <a:spcPts val="600"/>
              </a:spcBef>
              <a:spcAft>
                <a:spcPts val="600"/>
              </a:spcAft>
              <a:buSzPts val="1200"/>
              <a:buChar char="–"/>
              <a:defRPr sz="1200"/>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208" name="Shape 208"/>
        <p:cNvGrpSpPr/>
        <p:nvPr/>
      </p:nvGrpSpPr>
      <p:grpSpPr>
        <a:xfrm>
          <a:off x="0" y="0"/>
          <a:ext cx="0" cy="0"/>
          <a:chOff x="0" y="0"/>
          <a:chExt cx="0" cy="0"/>
        </a:xfrm>
      </p:grpSpPr>
      <p:sp>
        <p:nvSpPr>
          <p:cNvPr id="209" name="Google Shape;209;p42"/>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0" name="Google Shape;210;p42"/>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1" name="Google Shape;211;p42"/>
          <p:cNvSpPr txBox="1"/>
          <p:nvPr>
            <p:ph idx="2" type="subTitle"/>
          </p:nvPr>
        </p:nvSpPr>
        <p:spPr>
          <a:xfrm>
            <a:off x="5555725" y="2671200"/>
            <a:ext cx="3129300" cy="3945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2" name="Google Shape;212;p42"/>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213" name="Google Shape;213;p42"/>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4" name="Google Shape;214;p42"/>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215" name="Google Shape;215;p42"/>
          <p:cNvSpPr txBox="1"/>
          <p:nvPr>
            <p:ph idx="6" type="subTitle"/>
          </p:nvPr>
        </p:nvSpPr>
        <p:spPr>
          <a:xfrm>
            <a:off x="5555725" y="3177725"/>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6" name="Google Shape;216;p42"/>
          <p:cNvSpPr txBox="1"/>
          <p:nvPr>
            <p:ph idx="7" type="subTitle"/>
          </p:nvPr>
        </p:nvSpPr>
        <p:spPr>
          <a:xfrm>
            <a:off x="5555725" y="368425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17" name="Google Shape;217;p4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218" name="Shape 218"/>
        <p:cNvGrpSpPr/>
        <p:nvPr/>
      </p:nvGrpSpPr>
      <p:grpSpPr>
        <a:xfrm>
          <a:off x="0" y="0"/>
          <a:ext cx="0" cy="0"/>
          <a:chOff x="0" y="0"/>
          <a:chExt cx="0" cy="0"/>
        </a:xfrm>
      </p:grpSpPr>
      <p:sp>
        <p:nvSpPr>
          <p:cNvPr id="219" name="Google Shape;219;p43"/>
          <p:cNvSpPr txBox="1"/>
          <p:nvPr>
            <p:ph type="title"/>
          </p:nvPr>
        </p:nvSpPr>
        <p:spPr>
          <a:xfrm>
            <a:off x="458975" y="445025"/>
            <a:ext cx="8226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0" name="Google Shape;220;p43"/>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1" name="Google Shape;221;p43"/>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222" name="Google Shape;222;p43"/>
          <p:cNvSpPr txBox="1"/>
          <p:nvPr>
            <p:ph idx="3" type="subTitle"/>
          </p:nvPr>
        </p:nvSpPr>
        <p:spPr>
          <a:xfrm>
            <a:off x="4734000" y="1438150"/>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3" name="Google Shape;223;p43"/>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224" name="Google Shape;224;p43"/>
          <p:cNvSpPr txBox="1"/>
          <p:nvPr>
            <p:ph idx="5" type="subTitle"/>
          </p:nvPr>
        </p:nvSpPr>
        <p:spPr>
          <a:xfrm>
            <a:off x="458975" y="2952375"/>
            <a:ext cx="3128400" cy="453300"/>
          </a:xfrm>
          <a:prstGeom prst="rect">
            <a:avLst/>
          </a:prstGeom>
          <a:solidFill>
            <a:schemeClr val="accent2"/>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5" name="Google Shape;225;p43"/>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226" name="Google Shape;226;p43"/>
          <p:cNvSpPr txBox="1"/>
          <p:nvPr>
            <p:ph idx="7" type="subTitle"/>
          </p:nvPr>
        </p:nvSpPr>
        <p:spPr>
          <a:xfrm>
            <a:off x="4734000" y="2952375"/>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27" name="Google Shape;227;p43"/>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a:lvl5pPr>
            <a:lvl6pPr indent="-304800" lvl="5" marL="2743200" rtl="0">
              <a:spcBef>
                <a:spcPts val="600"/>
              </a:spcBef>
              <a:spcAft>
                <a:spcPts val="0"/>
              </a:spcAft>
              <a:buSzPts val="1200"/>
              <a:buChar char="–"/>
              <a:defRPr/>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228" name="Google Shape;228;p4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9" name="Shape 229"/>
        <p:cNvGrpSpPr/>
        <p:nvPr/>
      </p:nvGrpSpPr>
      <p:grpSpPr>
        <a:xfrm>
          <a:off x="0" y="0"/>
          <a:ext cx="0" cy="0"/>
          <a:chOff x="0" y="0"/>
          <a:chExt cx="0" cy="0"/>
        </a:xfrm>
      </p:grpSpPr>
      <p:sp>
        <p:nvSpPr>
          <p:cNvPr id="230" name="Google Shape;230;p44"/>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31" name="Google Shape;231;p44"/>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04800" lvl="4" marL="2286000" rtl="0">
              <a:spcBef>
                <a:spcPts val="800"/>
              </a:spcBef>
              <a:spcAft>
                <a:spcPts val="0"/>
              </a:spcAft>
              <a:buSzPts val="1200"/>
              <a:buChar char="–"/>
              <a:defRPr sz="1200"/>
            </a:lvl5pPr>
            <a:lvl6pPr indent="-304800" lvl="5" marL="2743200" rtl="0">
              <a:spcBef>
                <a:spcPts val="600"/>
              </a:spcBef>
              <a:spcAft>
                <a:spcPts val="0"/>
              </a:spcAft>
              <a:buSzPts val="1200"/>
              <a:buChar char="–"/>
              <a:defRPr sz="1200"/>
            </a:lvl6pPr>
            <a:lvl7pPr indent="-292100" lvl="6" marL="3200400" rtl="0">
              <a:spcBef>
                <a:spcPts val="600"/>
              </a:spcBef>
              <a:spcAft>
                <a:spcPts val="0"/>
              </a:spcAft>
              <a:buSzPts val="1000"/>
              <a:buChar char="–"/>
              <a:defRPr/>
            </a:lvl7pPr>
            <a:lvl8pPr indent="-292100" lvl="7" marL="3657600" rtl="0">
              <a:spcBef>
                <a:spcPts val="400"/>
              </a:spcBef>
              <a:spcAft>
                <a:spcPts val="0"/>
              </a:spcAft>
              <a:buSzPts val="1000"/>
              <a:buChar char="–"/>
              <a:defRPr/>
            </a:lvl8pPr>
            <a:lvl9pPr indent="-279400" lvl="8" marL="4114800" rtl="0">
              <a:spcBef>
                <a:spcPts val="400"/>
              </a:spcBef>
              <a:spcAft>
                <a:spcPts val="200"/>
              </a:spcAft>
              <a:buSzPts val="800"/>
              <a:buChar char="–"/>
              <a:defRPr/>
            </a:lvl9pPr>
          </a:lstStyle>
          <a:p/>
        </p:txBody>
      </p:sp>
      <p:sp>
        <p:nvSpPr>
          <p:cNvPr id="232" name="Google Shape;232;p4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233" name="Shape 233"/>
        <p:cNvGrpSpPr/>
        <p:nvPr/>
      </p:nvGrpSpPr>
      <p:grpSpPr>
        <a:xfrm>
          <a:off x="0" y="0"/>
          <a:ext cx="0" cy="0"/>
          <a:chOff x="0" y="0"/>
          <a:chExt cx="0" cy="0"/>
        </a:xfrm>
      </p:grpSpPr>
      <p:sp>
        <p:nvSpPr>
          <p:cNvPr id="234" name="Google Shape;234;p45"/>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3600"/>
              <a:buFont typeface="Montserrat SemiBold"/>
              <a:buNone/>
              <a:defRPr b="0" i="1" sz="3600">
                <a:solidFill>
                  <a:schemeClr val="lt1"/>
                </a:solidFill>
                <a:latin typeface="Montserrat SemiBold"/>
                <a:ea typeface="Montserrat SemiBold"/>
                <a:cs typeface="Montserrat SemiBold"/>
                <a:sym typeface="Montserrat SemiBold"/>
              </a:defRPr>
            </a:lvl1pPr>
            <a:lvl2pPr lvl="1"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2pPr>
            <a:lvl3pPr lvl="2"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3pPr>
            <a:lvl4pPr lvl="3"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4pPr>
            <a:lvl5pPr lvl="4"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5pPr>
            <a:lvl6pPr lvl="5"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6pPr>
            <a:lvl7pPr lvl="6"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7pPr>
            <a:lvl8pPr lvl="7"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8pPr>
            <a:lvl9pPr lvl="8" rtl="0">
              <a:spcBef>
                <a:spcPts val="0"/>
              </a:spcBef>
              <a:spcAft>
                <a:spcPts val="0"/>
              </a:spcAft>
              <a:buSzPts val="3600"/>
              <a:buFont typeface="Montserrat SemiBold"/>
              <a:buNone/>
              <a:defRPr sz="3600">
                <a:latin typeface="Montserrat SemiBold"/>
                <a:ea typeface="Montserrat SemiBold"/>
                <a:cs typeface="Montserrat SemiBold"/>
                <a:sym typeface="Montserrat SemiBold"/>
              </a:defRPr>
            </a:lvl9pPr>
          </a:lstStyle>
          <a:p/>
        </p:txBody>
      </p:sp>
      <p:sp>
        <p:nvSpPr>
          <p:cNvPr id="235" name="Google Shape;235;p45"/>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p:txBody>
      </p:sp>
      <p:pic>
        <p:nvPicPr>
          <p:cNvPr id="236" name="Google Shape;236;p4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7" name="Shape 237"/>
        <p:cNvGrpSpPr/>
        <p:nvPr/>
      </p:nvGrpSpPr>
      <p:grpSpPr>
        <a:xfrm>
          <a:off x="0" y="0"/>
          <a:ext cx="0" cy="0"/>
          <a:chOff x="0" y="0"/>
          <a:chExt cx="0" cy="0"/>
        </a:xfrm>
      </p:grpSpPr>
      <p:sp>
        <p:nvSpPr>
          <p:cNvPr id="238" name="Google Shape;238;p46"/>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9" name="Shape 239"/>
        <p:cNvGrpSpPr/>
        <p:nvPr/>
      </p:nvGrpSpPr>
      <p:grpSpPr>
        <a:xfrm>
          <a:off x="0" y="0"/>
          <a:ext cx="0" cy="0"/>
          <a:chOff x="0" y="0"/>
          <a:chExt cx="0" cy="0"/>
        </a:xfrm>
      </p:grpSpPr>
      <p:sp>
        <p:nvSpPr>
          <p:cNvPr id="240" name="Google Shape;240;p4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0" Type="http://schemas.openxmlformats.org/officeDocument/2006/relationships/theme" Target="../theme/theme5.xml"/><Relationship Id="rId1" Type="http://schemas.openxmlformats.org/officeDocument/2006/relationships/image" Target="../media/image4.png"/><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 Type="http://schemas.openxmlformats.org/officeDocument/2006/relationships/image" Target="../media/image7.pn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2200"/>
              <a:buFont typeface="Montserrat"/>
              <a:buNone/>
              <a:defRPr b="1" i="0" sz="2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2800"/>
              <a:buFont typeface="Montserrat Medium"/>
              <a:buNone/>
              <a:defRPr b="0" i="0" sz="2800" u="none" cap="none" strike="noStrike">
                <a:solidFill>
                  <a:srgbClr val="000000"/>
                </a:solidFill>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1" name="Shape 121"/>
        <p:cNvGrpSpPr/>
        <p:nvPr/>
      </p:nvGrpSpPr>
      <p:grpSpPr>
        <a:xfrm>
          <a:off x="0" y="0"/>
          <a:ext cx="0" cy="0"/>
          <a:chOff x="0" y="0"/>
          <a:chExt cx="0" cy="0"/>
        </a:xfrm>
      </p:grpSpPr>
      <p:sp>
        <p:nvSpPr>
          <p:cNvPr id="122" name="Google Shape;122;p2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2800"/>
              <a:buFont typeface="Montserrat Medium"/>
              <a:buNone/>
              <a:defRPr b="0" i="0" sz="2800" u="none" cap="none" strike="noStrike">
                <a:solidFill>
                  <a:schemeClr val="dk1"/>
                </a:solidFill>
                <a:latin typeface="Montserrat Medium"/>
                <a:ea typeface="Montserrat Medium"/>
                <a:cs typeface="Montserrat Medium"/>
                <a:sym typeface="Montserrat Medium"/>
              </a:defRPr>
            </a:lvl9pPr>
          </a:lstStyle>
          <a:p/>
        </p:txBody>
      </p:sp>
      <p:sp>
        <p:nvSpPr>
          <p:cNvPr id="123" name="Google Shape;123;p2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124" name="Google Shape;124;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25" name="Google Shape;125;p26"/>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0" name="Shape 170"/>
        <p:cNvGrpSpPr/>
        <p:nvPr/>
      </p:nvGrpSpPr>
      <p:grpSpPr>
        <a:xfrm>
          <a:off x="0" y="0"/>
          <a:ext cx="0" cy="0"/>
          <a:chOff x="0" y="0"/>
          <a:chExt cx="0" cy="0"/>
        </a:xfrm>
      </p:grpSpPr>
      <p:sp>
        <p:nvSpPr>
          <p:cNvPr id="171" name="Google Shape;171;p3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Clr>
                <a:schemeClr val="dk1"/>
              </a:buClr>
              <a:buSzPts val="2200"/>
              <a:buFont typeface="Montserrat"/>
              <a:buNone/>
              <a:defRPr b="1" sz="2200">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2pPr>
            <a:lvl3pPr lvl="2"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3pPr>
            <a:lvl4pPr lvl="3"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4pPr>
            <a:lvl5pPr lvl="4"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5pPr>
            <a:lvl6pPr lvl="5"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6pPr>
            <a:lvl7pPr lvl="6"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7pPr>
            <a:lvl8pPr lvl="7"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8pPr>
            <a:lvl9pPr lvl="8" rtl="0">
              <a:spcBef>
                <a:spcPts val="0"/>
              </a:spcBef>
              <a:spcAft>
                <a:spcPts val="0"/>
              </a:spcAft>
              <a:buClr>
                <a:schemeClr val="dk1"/>
              </a:buClr>
              <a:buSzPts val="2800"/>
              <a:buFont typeface="Montserrat Medium"/>
              <a:buNone/>
              <a:defRPr sz="2800">
                <a:solidFill>
                  <a:schemeClr val="dk1"/>
                </a:solidFill>
                <a:latin typeface="Montserrat Medium"/>
                <a:ea typeface="Montserrat Medium"/>
                <a:cs typeface="Montserrat Medium"/>
                <a:sym typeface="Montserrat Medium"/>
              </a:defRPr>
            </a:lvl9pPr>
          </a:lstStyle>
          <a:p/>
        </p:txBody>
      </p:sp>
      <p:sp>
        <p:nvSpPr>
          <p:cNvPr id="172" name="Google Shape;172;p35"/>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04800" lvl="4" marL="2286000" rtl="0">
              <a:lnSpc>
                <a:spcPct val="130000"/>
              </a:lnSpc>
              <a:spcBef>
                <a:spcPts val="8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5pPr>
            <a:lvl6pPr indent="-304800" lvl="5" marL="2743200" rtl="0">
              <a:lnSpc>
                <a:spcPct val="130000"/>
              </a:lnSpc>
              <a:spcBef>
                <a:spcPts val="600"/>
              </a:spcBef>
              <a:spcAft>
                <a:spcPts val="0"/>
              </a:spcAft>
              <a:buClr>
                <a:schemeClr val="dk2"/>
              </a:buClr>
              <a:buSzPts val="1200"/>
              <a:buFont typeface="Montserrat"/>
              <a:buChar char="–"/>
              <a:defRPr sz="1200">
                <a:solidFill>
                  <a:schemeClr val="dk2"/>
                </a:solidFill>
                <a:latin typeface="Montserrat"/>
                <a:ea typeface="Montserrat"/>
                <a:cs typeface="Montserrat"/>
                <a:sym typeface="Montserrat"/>
              </a:defRPr>
            </a:lvl6pPr>
            <a:lvl7pPr indent="-292100" lvl="6" marL="3200400" rtl="0">
              <a:lnSpc>
                <a:spcPct val="130000"/>
              </a:lnSpc>
              <a:spcBef>
                <a:spcPts val="6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7pPr>
            <a:lvl8pPr indent="-292100" lvl="7" marL="3657600" rtl="0">
              <a:lnSpc>
                <a:spcPct val="130000"/>
              </a:lnSpc>
              <a:spcBef>
                <a:spcPts val="400"/>
              </a:spcBef>
              <a:spcAft>
                <a:spcPts val="0"/>
              </a:spcAft>
              <a:buClr>
                <a:schemeClr val="dk2"/>
              </a:buClr>
              <a:buSzPts val="1000"/>
              <a:buFont typeface="Montserrat"/>
              <a:buChar char="–"/>
              <a:defRPr sz="1000">
                <a:solidFill>
                  <a:schemeClr val="dk2"/>
                </a:solidFill>
                <a:latin typeface="Montserrat"/>
                <a:ea typeface="Montserrat"/>
                <a:cs typeface="Montserrat"/>
                <a:sym typeface="Montserrat"/>
              </a:defRPr>
            </a:lvl8pPr>
            <a:lvl9pPr indent="-279400" lvl="8" marL="4114800" rtl="0">
              <a:lnSpc>
                <a:spcPct val="130000"/>
              </a:lnSpc>
              <a:spcBef>
                <a:spcPts val="400"/>
              </a:spcBef>
              <a:spcAft>
                <a:spcPts val="200"/>
              </a:spcAft>
              <a:buClr>
                <a:schemeClr val="dk2"/>
              </a:buClr>
              <a:buSzPts val="800"/>
              <a:buFont typeface="Montserrat"/>
              <a:buChar char="–"/>
              <a:defRPr sz="800">
                <a:solidFill>
                  <a:schemeClr val="dk2"/>
                </a:solidFill>
                <a:latin typeface="Montserrat"/>
                <a:ea typeface="Montserrat"/>
                <a:cs typeface="Montserrat"/>
                <a:sym typeface="Montserrat"/>
              </a:defRPr>
            </a:lvl9pPr>
          </a:lstStyle>
          <a:p/>
        </p:txBody>
      </p:sp>
      <p:sp>
        <p:nvSpPr>
          <p:cNvPr id="173" name="Google Shape;173;p3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chemeClr val="dk1"/>
                </a:solidFill>
                <a:latin typeface="Montserrat Medium"/>
                <a:ea typeface="Montserrat Medium"/>
                <a:cs typeface="Montserrat Medium"/>
                <a:sym typeface="Montserrat Medium"/>
              </a:defRPr>
            </a:lvl1pPr>
            <a:lvl2pPr lvl="1" rtl="0">
              <a:buNone/>
              <a:defRPr sz="800">
                <a:solidFill>
                  <a:schemeClr val="dk1"/>
                </a:solidFill>
                <a:latin typeface="Montserrat Medium"/>
                <a:ea typeface="Montserrat Medium"/>
                <a:cs typeface="Montserrat Medium"/>
                <a:sym typeface="Montserrat Medium"/>
              </a:defRPr>
            </a:lvl2pPr>
            <a:lvl3pPr lvl="2" rtl="0">
              <a:buNone/>
              <a:defRPr sz="800">
                <a:solidFill>
                  <a:schemeClr val="dk1"/>
                </a:solidFill>
                <a:latin typeface="Montserrat Medium"/>
                <a:ea typeface="Montserrat Medium"/>
                <a:cs typeface="Montserrat Medium"/>
                <a:sym typeface="Montserrat Medium"/>
              </a:defRPr>
            </a:lvl3pPr>
            <a:lvl4pPr lvl="3" rtl="0">
              <a:buNone/>
              <a:defRPr sz="800">
                <a:solidFill>
                  <a:schemeClr val="dk1"/>
                </a:solidFill>
                <a:latin typeface="Montserrat Medium"/>
                <a:ea typeface="Montserrat Medium"/>
                <a:cs typeface="Montserrat Medium"/>
                <a:sym typeface="Montserrat Medium"/>
              </a:defRPr>
            </a:lvl4pPr>
            <a:lvl5pPr lvl="4" rtl="0">
              <a:buNone/>
              <a:defRPr sz="800">
                <a:solidFill>
                  <a:schemeClr val="dk1"/>
                </a:solidFill>
                <a:latin typeface="Montserrat Medium"/>
                <a:ea typeface="Montserrat Medium"/>
                <a:cs typeface="Montserrat Medium"/>
                <a:sym typeface="Montserrat Medium"/>
              </a:defRPr>
            </a:lvl5pPr>
            <a:lvl6pPr lvl="5" rtl="0">
              <a:buNone/>
              <a:defRPr sz="800">
                <a:solidFill>
                  <a:schemeClr val="dk1"/>
                </a:solidFill>
                <a:latin typeface="Montserrat Medium"/>
                <a:ea typeface="Montserrat Medium"/>
                <a:cs typeface="Montserrat Medium"/>
                <a:sym typeface="Montserrat Medium"/>
              </a:defRPr>
            </a:lvl6pPr>
            <a:lvl7pPr lvl="6" rtl="0">
              <a:buNone/>
              <a:defRPr sz="800">
                <a:solidFill>
                  <a:schemeClr val="dk1"/>
                </a:solidFill>
                <a:latin typeface="Montserrat Medium"/>
                <a:ea typeface="Montserrat Medium"/>
                <a:cs typeface="Montserrat Medium"/>
                <a:sym typeface="Montserrat Medium"/>
              </a:defRPr>
            </a:lvl7pPr>
            <a:lvl8pPr lvl="7" rtl="0">
              <a:buNone/>
              <a:defRPr sz="800">
                <a:solidFill>
                  <a:schemeClr val="dk1"/>
                </a:solidFill>
                <a:latin typeface="Montserrat Medium"/>
                <a:ea typeface="Montserrat Medium"/>
                <a:cs typeface="Montserrat Medium"/>
                <a:sym typeface="Montserrat Medium"/>
              </a:defRPr>
            </a:lvl8pPr>
            <a:lvl9pPr lvl="8" rtl="0">
              <a:buNone/>
              <a:defRPr sz="8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74" name="Google Shape;174;p35"/>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14.png"/><Relationship Id="rId8"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23.png"/><Relationship Id="rId7" Type="http://schemas.openxmlformats.org/officeDocument/2006/relationships/image" Target="../media/image14.png"/><Relationship Id="rId8" Type="http://schemas.openxmlformats.org/officeDocument/2006/relationships/image" Target="../media/image15.png"/></Relationships>
</file>

<file path=ppt/slides/_rels/slide14.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26.png"/><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23.png"/><Relationship Id="rId7" Type="http://schemas.openxmlformats.org/officeDocument/2006/relationships/image" Target="../media/image14.png"/><Relationship Id="rId8"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4.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48"/>
          <p:cNvSpPr txBox="1"/>
          <p:nvPr/>
        </p:nvSpPr>
        <p:spPr>
          <a:xfrm>
            <a:off x="457200" y="1431700"/>
            <a:ext cx="8228100" cy="19143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00000"/>
              </a:buClr>
              <a:buSzPts val="3000"/>
              <a:buFont typeface="Arial"/>
              <a:buNone/>
            </a:pPr>
            <a:r>
              <a:rPr lang="en-GB" sz="3000">
                <a:solidFill>
                  <a:srgbClr val="4B3241"/>
                </a:solidFill>
                <a:latin typeface="Montserrat SemiBold"/>
                <a:ea typeface="Montserrat SemiBold"/>
                <a:cs typeface="Montserrat SemiBold"/>
                <a:sym typeface="Montserrat SemiBold"/>
              </a:rPr>
              <a:t>Independent Living</a:t>
            </a:r>
            <a:br>
              <a:rPr lang="en-GB" sz="3000">
                <a:solidFill>
                  <a:srgbClr val="4B3241"/>
                </a:solidFill>
                <a:latin typeface="Montserrat SemiBold"/>
                <a:ea typeface="Montserrat SemiBold"/>
                <a:cs typeface="Montserrat SemiBold"/>
                <a:sym typeface="Montserrat SemiBold"/>
              </a:rPr>
            </a:br>
            <a:r>
              <a:rPr lang="en-GB" sz="3000">
                <a:solidFill>
                  <a:srgbClr val="4B3241"/>
                </a:solidFill>
                <a:latin typeface="Montserrat SemiBold"/>
                <a:ea typeface="Montserrat SemiBold"/>
                <a:cs typeface="Montserrat SemiBold"/>
                <a:sym typeface="Montserrat SemiBold"/>
              </a:rPr>
              <a:t>Unit 4- Community Living</a:t>
            </a:r>
            <a:endParaRPr/>
          </a:p>
        </p:txBody>
      </p:sp>
      <p:sp>
        <p:nvSpPr>
          <p:cNvPr id="246" name="Google Shape;246;p4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247" name="Google Shape;247;p48"/>
          <p:cNvSpPr txBox="1"/>
          <p:nvPr/>
        </p:nvSpPr>
        <p:spPr>
          <a:xfrm>
            <a:off x="468300" y="476100"/>
            <a:ext cx="5955300" cy="46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800"/>
              <a:buFont typeface="Arial"/>
              <a:buNone/>
            </a:pPr>
            <a:r>
              <a:rPr lang="en-GB" sz="1800">
                <a:solidFill>
                  <a:srgbClr val="4B3241"/>
                </a:solidFill>
                <a:latin typeface="Montserrat"/>
                <a:ea typeface="Montserrat"/>
                <a:cs typeface="Montserrat"/>
                <a:sym typeface="Montserrat"/>
              </a:rPr>
              <a:t>Oak Specialist </a:t>
            </a:r>
            <a:endParaRPr>
              <a:latin typeface="Montserrat"/>
              <a:ea typeface="Montserrat"/>
              <a:cs typeface="Montserrat"/>
              <a:sym typeface="Montserrat"/>
            </a:endParaRPr>
          </a:p>
        </p:txBody>
      </p:sp>
      <p:sp>
        <p:nvSpPr>
          <p:cNvPr id="248" name="Google Shape;248;p48"/>
          <p:cNvSpPr txBox="1"/>
          <p:nvPr/>
        </p:nvSpPr>
        <p:spPr>
          <a:xfrm>
            <a:off x="457200" y="4150350"/>
            <a:ext cx="5440200" cy="538500"/>
          </a:xfrm>
          <a:prstGeom prst="rect">
            <a:avLst/>
          </a:prstGeom>
          <a:noFill/>
          <a:ln>
            <a:noFill/>
          </a:ln>
        </p:spPr>
        <p:txBody>
          <a:bodyPr anchorCtr="0" anchor="t" bIns="91425" lIns="91425" spcFirstLastPara="1" rIns="91425" wrap="square" tIns="91425">
            <a:noAutofit/>
          </a:bodyPr>
          <a:lstStyle/>
          <a:p>
            <a:pPr indent="-330200" lvl="0" marL="457200" rtl="0" algn="l">
              <a:lnSpc>
                <a:spcPct val="130000"/>
              </a:lnSpc>
              <a:spcBef>
                <a:spcPts val="1000"/>
              </a:spcBef>
              <a:spcAft>
                <a:spcPts val="0"/>
              </a:spcAft>
              <a:buClr>
                <a:srgbClr val="000000"/>
              </a:buClr>
              <a:buSzPts val="1600"/>
              <a:buFont typeface="Arial"/>
              <a:buNone/>
            </a:pPr>
            <a:r>
              <a:rPr lang="en-GB">
                <a:solidFill>
                  <a:srgbClr val="4B3241"/>
                </a:solidFill>
                <a:latin typeface="Montserrat SemiBold"/>
                <a:ea typeface="Montserrat SemiBold"/>
                <a:cs typeface="Montserrat SemiBold"/>
                <a:sym typeface="Montserrat SemiBold"/>
              </a:rPr>
              <a:t>Applying Learning </a:t>
            </a:r>
            <a:endParaRPr>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7"/>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Question-</a:t>
            </a:r>
            <a:endParaRPr>
              <a:solidFill>
                <a:schemeClr val="dk2"/>
              </a:solidFill>
            </a:endParaRPr>
          </a:p>
        </p:txBody>
      </p:sp>
      <p:sp>
        <p:nvSpPr>
          <p:cNvPr id="346" name="Google Shape;346;p57"/>
          <p:cNvSpPr txBox="1"/>
          <p:nvPr/>
        </p:nvSpPr>
        <p:spPr>
          <a:xfrm>
            <a:off x="509150" y="1309275"/>
            <a:ext cx="7512600" cy="28575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SzPts val="2300"/>
              <a:buFont typeface="Montserrat"/>
              <a:buAutoNum type="arabicPeriod"/>
            </a:pPr>
            <a:r>
              <a:rPr lang="en-GB" sz="2300">
                <a:latin typeface="Montserrat"/>
                <a:ea typeface="Montserrat"/>
                <a:cs typeface="Montserrat"/>
                <a:sym typeface="Montserrat"/>
              </a:rPr>
              <a:t>Which Supermarket has the best value for money for their </a:t>
            </a:r>
            <a:r>
              <a:rPr b="1" lang="en-GB" sz="2300">
                <a:latin typeface="Montserrat"/>
                <a:ea typeface="Montserrat"/>
                <a:cs typeface="Montserrat"/>
                <a:sym typeface="Montserrat"/>
              </a:rPr>
              <a:t>bananas</a:t>
            </a:r>
            <a:r>
              <a:rPr lang="en-GB" sz="2300">
                <a:latin typeface="Montserrat"/>
                <a:ea typeface="Montserrat"/>
                <a:cs typeface="Montserrat"/>
                <a:sym typeface="Montserrat"/>
              </a:rPr>
              <a:t>?</a:t>
            </a:r>
            <a:endParaRPr sz="2300">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5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352" name="Google Shape;352;p58"/>
          <p:cNvPicPr preferRelativeResize="0"/>
          <p:nvPr/>
        </p:nvPicPr>
        <p:blipFill>
          <a:blip r:embed="rId3">
            <a:alphaModFix/>
          </a:blip>
          <a:stretch>
            <a:fillRect/>
          </a:stretch>
        </p:blipFill>
        <p:spPr>
          <a:xfrm>
            <a:off x="738200" y="77125"/>
            <a:ext cx="1885400" cy="4091075"/>
          </a:xfrm>
          <a:prstGeom prst="rect">
            <a:avLst/>
          </a:prstGeom>
          <a:noFill/>
          <a:ln>
            <a:noFill/>
          </a:ln>
        </p:spPr>
      </p:pic>
      <p:pic>
        <p:nvPicPr>
          <p:cNvPr id="353" name="Google Shape;353;p58"/>
          <p:cNvPicPr preferRelativeResize="0"/>
          <p:nvPr/>
        </p:nvPicPr>
        <p:blipFill rotWithShape="1">
          <a:blip r:embed="rId4">
            <a:alphaModFix/>
          </a:blip>
          <a:srcRect b="29864" l="0" r="0" t="24027"/>
          <a:stretch/>
        </p:blipFill>
        <p:spPr>
          <a:xfrm>
            <a:off x="728400" y="4122400"/>
            <a:ext cx="1905000" cy="878375"/>
          </a:xfrm>
          <a:prstGeom prst="rect">
            <a:avLst/>
          </a:prstGeom>
          <a:noFill/>
          <a:ln>
            <a:noFill/>
          </a:ln>
        </p:spPr>
      </p:pic>
      <p:pic>
        <p:nvPicPr>
          <p:cNvPr id="354" name="Google Shape;354;p58"/>
          <p:cNvPicPr preferRelativeResize="0"/>
          <p:nvPr/>
        </p:nvPicPr>
        <p:blipFill>
          <a:blip r:embed="rId5">
            <a:alphaModFix/>
          </a:blip>
          <a:stretch>
            <a:fillRect/>
          </a:stretch>
        </p:blipFill>
        <p:spPr>
          <a:xfrm>
            <a:off x="3450488" y="113737"/>
            <a:ext cx="1757575" cy="4054451"/>
          </a:xfrm>
          <a:prstGeom prst="rect">
            <a:avLst/>
          </a:prstGeom>
          <a:noFill/>
          <a:ln>
            <a:noFill/>
          </a:ln>
        </p:spPr>
      </p:pic>
      <p:pic>
        <p:nvPicPr>
          <p:cNvPr id="355" name="Google Shape;355;p58"/>
          <p:cNvPicPr preferRelativeResize="0"/>
          <p:nvPr/>
        </p:nvPicPr>
        <p:blipFill>
          <a:blip r:embed="rId6">
            <a:alphaModFix/>
          </a:blip>
          <a:stretch>
            <a:fillRect/>
          </a:stretch>
        </p:blipFill>
        <p:spPr>
          <a:xfrm>
            <a:off x="6025150" y="55787"/>
            <a:ext cx="2220250" cy="4170375"/>
          </a:xfrm>
          <a:prstGeom prst="rect">
            <a:avLst/>
          </a:prstGeom>
          <a:noFill/>
          <a:ln>
            <a:noFill/>
          </a:ln>
        </p:spPr>
      </p:pic>
      <p:pic>
        <p:nvPicPr>
          <p:cNvPr id="356" name="Google Shape;356;p58"/>
          <p:cNvPicPr preferRelativeResize="0"/>
          <p:nvPr/>
        </p:nvPicPr>
        <p:blipFill>
          <a:blip r:embed="rId7">
            <a:alphaModFix/>
          </a:blip>
          <a:stretch>
            <a:fillRect/>
          </a:stretch>
        </p:blipFill>
        <p:spPr>
          <a:xfrm>
            <a:off x="3457488" y="4522160"/>
            <a:ext cx="1905001" cy="371990"/>
          </a:xfrm>
          <a:prstGeom prst="rect">
            <a:avLst/>
          </a:prstGeom>
          <a:noFill/>
          <a:ln>
            <a:noFill/>
          </a:ln>
        </p:spPr>
      </p:pic>
      <p:pic>
        <p:nvPicPr>
          <p:cNvPr id="357" name="Google Shape;357;p58"/>
          <p:cNvPicPr preferRelativeResize="0"/>
          <p:nvPr/>
        </p:nvPicPr>
        <p:blipFill rotWithShape="1">
          <a:blip r:embed="rId8">
            <a:alphaModFix/>
          </a:blip>
          <a:srcRect b="31823" l="0" r="0" t="33783"/>
          <a:stretch/>
        </p:blipFill>
        <p:spPr>
          <a:xfrm>
            <a:off x="6389938" y="4375950"/>
            <a:ext cx="1610500" cy="553900"/>
          </a:xfrm>
          <a:prstGeom prst="rect">
            <a:avLst/>
          </a:prstGeom>
          <a:noFill/>
          <a:ln>
            <a:noFill/>
          </a:ln>
        </p:spPr>
      </p:pic>
      <p:sp>
        <p:nvSpPr>
          <p:cNvPr id="358" name="Google Shape;358;p58"/>
          <p:cNvSpPr/>
          <p:nvPr/>
        </p:nvSpPr>
        <p:spPr>
          <a:xfrm>
            <a:off x="3536625" y="3034650"/>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8"/>
          <p:cNvSpPr/>
          <p:nvPr/>
        </p:nvSpPr>
        <p:spPr>
          <a:xfrm>
            <a:off x="1228075" y="2971325"/>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8"/>
          <p:cNvSpPr/>
          <p:nvPr/>
        </p:nvSpPr>
        <p:spPr>
          <a:xfrm>
            <a:off x="6128300" y="3165350"/>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8"/>
          <p:cNvSpPr txBox="1"/>
          <p:nvPr/>
        </p:nvSpPr>
        <p:spPr>
          <a:xfrm>
            <a:off x="743825"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Morrisons</a:t>
            </a:r>
            <a:endParaRPr sz="800">
              <a:latin typeface="Montserrat"/>
              <a:ea typeface="Montserrat"/>
              <a:cs typeface="Montserrat"/>
              <a:sym typeface="Montserrat"/>
            </a:endParaRPr>
          </a:p>
        </p:txBody>
      </p:sp>
      <p:sp>
        <p:nvSpPr>
          <p:cNvPr id="362" name="Google Shape;362;p58"/>
          <p:cNvSpPr txBox="1"/>
          <p:nvPr/>
        </p:nvSpPr>
        <p:spPr>
          <a:xfrm>
            <a:off x="3428700"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Sainsburys</a:t>
            </a:r>
            <a:endParaRPr sz="800">
              <a:latin typeface="Montserrat"/>
              <a:ea typeface="Montserrat"/>
              <a:cs typeface="Montserrat"/>
              <a:sym typeface="Montserrat"/>
            </a:endParaRPr>
          </a:p>
        </p:txBody>
      </p:sp>
      <p:sp>
        <p:nvSpPr>
          <p:cNvPr id="363" name="Google Shape;363;p58"/>
          <p:cNvSpPr txBox="1"/>
          <p:nvPr/>
        </p:nvSpPr>
        <p:spPr>
          <a:xfrm>
            <a:off x="6366288"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Tesco</a:t>
            </a:r>
            <a:endParaRPr sz="8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9"/>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Question- </a:t>
            </a:r>
            <a:endParaRPr>
              <a:solidFill>
                <a:schemeClr val="dk2"/>
              </a:solidFill>
            </a:endParaRPr>
          </a:p>
        </p:txBody>
      </p:sp>
      <p:sp>
        <p:nvSpPr>
          <p:cNvPr id="369" name="Google Shape;369;p59"/>
          <p:cNvSpPr txBox="1"/>
          <p:nvPr/>
        </p:nvSpPr>
        <p:spPr>
          <a:xfrm>
            <a:off x="529925" y="1438150"/>
            <a:ext cx="7512600" cy="28575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SzPts val="2300"/>
              <a:buFont typeface="Montserrat"/>
              <a:buAutoNum type="arabicPeriod"/>
            </a:pPr>
            <a:r>
              <a:rPr lang="en-GB" sz="2300">
                <a:latin typeface="Montserrat"/>
                <a:ea typeface="Montserrat"/>
                <a:cs typeface="Montserrat"/>
                <a:sym typeface="Montserrat"/>
              </a:rPr>
              <a:t>Which Supermarket has the best value for money for their </a:t>
            </a:r>
            <a:r>
              <a:rPr b="1" lang="en-GB" sz="2300">
                <a:latin typeface="Montserrat"/>
                <a:ea typeface="Montserrat"/>
                <a:cs typeface="Montserrat"/>
                <a:sym typeface="Montserrat"/>
              </a:rPr>
              <a:t>eggs</a:t>
            </a:r>
            <a:r>
              <a:rPr lang="en-GB" sz="2300">
                <a:latin typeface="Montserrat"/>
                <a:ea typeface="Montserrat"/>
                <a:cs typeface="Montserrat"/>
                <a:sym typeface="Montserrat"/>
              </a:rPr>
              <a:t>?</a:t>
            </a:r>
            <a:endParaRPr sz="23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375" name="Google Shape;375;p60"/>
          <p:cNvPicPr preferRelativeResize="0"/>
          <p:nvPr/>
        </p:nvPicPr>
        <p:blipFill rotWithShape="1">
          <a:blip r:embed="rId3">
            <a:alphaModFix/>
          </a:blip>
          <a:srcRect b="29864" l="0" r="0" t="24027"/>
          <a:stretch/>
        </p:blipFill>
        <p:spPr>
          <a:xfrm>
            <a:off x="728400" y="4122400"/>
            <a:ext cx="1905000" cy="878375"/>
          </a:xfrm>
          <a:prstGeom prst="rect">
            <a:avLst/>
          </a:prstGeom>
          <a:noFill/>
          <a:ln>
            <a:noFill/>
          </a:ln>
        </p:spPr>
      </p:pic>
      <p:pic>
        <p:nvPicPr>
          <p:cNvPr id="376" name="Google Shape;376;p60"/>
          <p:cNvPicPr preferRelativeResize="0"/>
          <p:nvPr/>
        </p:nvPicPr>
        <p:blipFill rotWithShape="1">
          <a:blip r:embed="rId4">
            <a:alphaModFix/>
          </a:blip>
          <a:srcRect b="7574" l="0" r="0" t="7130"/>
          <a:stretch/>
        </p:blipFill>
        <p:spPr>
          <a:xfrm>
            <a:off x="3359300" y="411545"/>
            <a:ext cx="1905000" cy="3710855"/>
          </a:xfrm>
          <a:prstGeom prst="rect">
            <a:avLst/>
          </a:prstGeom>
          <a:noFill/>
          <a:ln>
            <a:noFill/>
          </a:ln>
        </p:spPr>
      </p:pic>
      <p:pic>
        <p:nvPicPr>
          <p:cNvPr id="377" name="Google Shape;377;p60"/>
          <p:cNvPicPr preferRelativeResize="0"/>
          <p:nvPr/>
        </p:nvPicPr>
        <p:blipFill>
          <a:blip r:embed="rId5">
            <a:alphaModFix/>
          </a:blip>
          <a:stretch>
            <a:fillRect/>
          </a:stretch>
        </p:blipFill>
        <p:spPr>
          <a:xfrm>
            <a:off x="6096525" y="87175"/>
            <a:ext cx="2022300" cy="4015276"/>
          </a:xfrm>
          <a:prstGeom prst="rect">
            <a:avLst/>
          </a:prstGeom>
          <a:noFill/>
          <a:ln>
            <a:noFill/>
          </a:ln>
        </p:spPr>
      </p:pic>
      <p:pic>
        <p:nvPicPr>
          <p:cNvPr id="378" name="Google Shape;378;p60"/>
          <p:cNvPicPr preferRelativeResize="0"/>
          <p:nvPr/>
        </p:nvPicPr>
        <p:blipFill>
          <a:blip r:embed="rId6">
            <a:alphaModFix/>
          </a:blip>
          <a:stretch>
            <a:fillRect/>
          </a:stretch>
        </p:blipFill>
        <p:spPr>
          <a:xfrm>
            <a:off x="728400" y="222940"/>
            <a:ext cx="1798675" cy="3899461"/>
          </a:xfrm>
          <a:prstGeom prst="rect">
            <a:avLst/>
          </a:prstGeom>
          <a:noFill/>
          <a:ln>
            <a:noFill/>
          </a:ln>
        </p:spPr>
      </p:pic>
      <p:pic>
        <p:nvPicPr>
          <p:cNvPr id="379" name="Google Shape;379;p60"/>
          <p:cNvPicPr preferRelativeResize="0"/>
          <p:nvPr/>
        </p:nvPicPr>
        <p:blipFill>
          <a:blip r:embed="rId7">
            <a:alphaModFix/>
          </a:blip>
          <a:stretch>
            <a:fillRect/>
          </a:stretch>
        </p:blipFill>
        <p:spPr>
          <a:xfrm>
            <a:off x="3457488" y="4522160"/>
            <a:ext cx="1905001" cy="371990"/>
          </a:xfrm>
          <a:prstGeom prst="rect">
            <a:avLst/>
          </a:prstGeom>
          <a:noFill/>
          <a:ln>
            <a:noFill/>
          </a:ln>
        </p:spPr>
      </p:pic>
      <p:pic>
        <p:nvPicPr>
          <p:cNvPr id="380" name="Google Shape;380;p60"/>
          <p:cNvPicPr preferRelativeResize="0"/>
          <p:nvPr/>
        </p:nvPicPr>
        <p:blipFill rotWithShape="1">
          <a:blip r:embed="rId8">
            <a:alphaModFix/>
          </a:blip>
          <a:srcRect b="31823" l="0" r="0" t="33783"/>
          <a:stretch/>
        </p:blipFill>
        <p:spPr>
          <a:xfrm>
            <a:off x="6389938" y="4375950"/>
            <a:ext cx="1610500" cy="553900"/>
          </a:xfrm>
          <a:prstGeom prst="rect">
            <a:avLst/>
          </a:prstGeom>
          <a:noFill/>
          <a:ln>
            <a:noFill/>
          </a:ln>
        </p:spPr>
      </p:pic>
      <p:sp>
        <p:nvSpPr>
          <p:cNvPr id="381" name="Google Shape;381;p60"/>
          <p:cNvSpPr/>
          <p:nvPr/>
        </p:nvSpPr>
        <p:spPr>
          <a:xfrm>
            <a:off x="3457500" y="3022900"/>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60"/>
          <p:cNvSpPr/>
          <p:nvPr/>
        </p:nvSpPr>
        <p:spPr>
          <a:xfrm>
            <a:off x="1235975" y="2971325"/>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60"/>
          <p:cNvSpPr/>
          <p:nvPr/>
        </p:nvSpPr>
        <p:spPr>
          <a:xfrm>
            <a:off x="6152050" y="3022900"/>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60"/>
          <p:cNvSpPr txBox="1"/>
          <p:nvPr/>
        </p:nvSpPr>
        <p:spPr>
          <a:xfrm>
            <a:off x="743825"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Morrisons</a:t>
            </a:r>
            <a:endParaRPr sz="800">
              <a:latin typeface="Montserrat"/>
              <a:ea typeface="Montserrat"/>
              <a:cs typeface="Montserrat"/>
              <a:sym typeface="Montserrat"/>
            </a:endParaRPr>
          </a:p>
        </p:txBody>
      </p:sp>
      <p:sp>
        <p:nvSpPr>
          <p:cNvPr id="385" name="Google Shape;385;p60"/>
          <p:cNvSpPr txBox="1"/>
          <p:nvPr/>
        </p:nvSpPr>
        <p:spPr>
          <a:xfrm>
            <a:off x="3428700"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Sainsburys</a:t>
            </a:r>
            <a:endParaRPr sz="800">
              <a:latin typeface="Montserrat"/>
              <a:ea typeface="Montserrat"/>
              <a:cs typeface="Montserrat"/>
              <a:sym typeface="Montserrat"/>
            </a:endParaRPr>
          </a:p>
        </p:txBody>
      </p:sp>
      <p:sp>
        <p:nvSpPr>
          <p:cNvPr id="386" name="Google Shape;386;p60"/>
          <p:cNvSpPr txBox="1"/>
          <p:nvPr/>
        </p:nvSpPr>
        <p:spPr>
          <a:xfrm>
            <a:off x="6366288"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Tesco</a:t>
            </a:r>
            <a:endParaRPr sz="8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6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392" name="Google Shape;392;p61"/>
          <p:cNvPicPr preferRelativeResize="0"/>
          <p:nvPr/>
        </p:nvPicPr>
        <p:blipFill rotWithShape="1">
          <a:blip r:embed="rId3">
            <a:alphaModFix/>
          </a:blip>
          <a:srcRect b="29864" l="0" r="0" t="24027"/>
          <a:stretch/>
        </p:blipFill>
        <p:spPr>
          <a:xfrm>
            <a:off x="728400" y="4122400"/>
            <a:ext cx="1905000" cy="878375"/>
          </a:xfrm>
          <a:prstGeom prst="rect">
            <a:avLst/>
          </a:prstGeom>
          <a:noFill/>
          <a:ln>
            <a:noFill/>
          </a:ln>
        </p:spPr>
      </p:pic>
      <p:pic>
        <p:nvPicPr>
          <p:cNvPr id="393" name="Google Shape;393;p61"/>
          <p:cNvPicPr preferRelativeResize="0"/>
          <p:nvPr/>
        </p:nvPicPr>
        <p:blipFill rotWithShape="1">
          <a:blip r:embed="rId4">
            <a:alphaModFix/>
          </a:blip>
          <a:srcRect b="7574" l="0" r="0" t="7130"/>
          <a:stretch/>
        </p:blipFill>
        <p:spPr>
          <a:xfrm>
            <a:off x="3359300" y="411545"/>
            <a:ext cx="1905000" cy="3710855"/>
          </a:xfrm>
          <a:prstGeom prst="rect">
            <a:avLst/>
          </a:prstGeom>
          <a:noFill/>
          <a:ln>
            <a:noFill/>
          </a:ln>
        </p:spPr>
      </p:pic>
      <p:pic>
        <p:nvPicPr>
          <p:cNvPr id="394" name="Google Shape;394;p61"/>
          <p:cNvPicPr preferRelativeResize="0"/>
          <p:nvPr/>
        </p:nvPicPr>
        <p:blipFill>
          <a:blip r:embed="rId5">
            <a:alphaModFix/>
          </a:blip>
          <a:stretch>
            <a:fillRect/>
          </a:stretch>
        </p:blipFill>
        <p:spPr>
          <a:xfrm>
            <a:off x="6096525" y="87175"/>
            <a:ext cx="2022300" cy="4015276"/>
          </a:xfrm>
          <a:prstGeom prst="rect">
            <a:avLst/>
          </a:prstGeom>
          <a:noFill/>
          <a:ln>
            <a:noFill/>
          </a:ln>
        </p:spPr>
      </p:pic>
      <p:pic>
        <p:nvPicPr>
          <p:cNvPr id="395" name="Google Shape;395;p61"/>
          <p:cNvPicPr preferRelativeResize="0"/>
          <p:nvPr/>
        </p:nvPicPr>
        <p:blipFill>
          <a:blip r:embed="rId6">
            <a:alphaModFix/>
          </a:blip>
          <a:stretch>
            <a:fillRect/>
          </a:stretch>
        </p:blipFill>
        <p:spPr>
          <a:xfrm>
            <a:off x="728400" y="222940"/>
            <a:ext cx="1798675" cy="3899461"/>
          </a:xfrm>
          <a:prstGeom prst="rect">
            <a:avLst/>
          </a:prstGeom>
          <a:noFill/>
          <a:ln>
            <a:noFill/>
          </a:ln>
        </p:spPr>
      </p:pic>
      <p:pic>
        <p:nvPicPr>
          <p:cNvPr id="396" name="Google Shape;396;p61"/>
          <p:cNvPicPr preferRelativeResize="0"/>
          <p:nvPr/>
        </p:nvPicPr>
        <p:blipFill>
          <a:blip r:embed="rId7">
            <a:alphaModFix/>
          </a:blip>
          <a:stretch>
            <a:fillRect/>
          </a:stretch>
        </p:blipFill>
        <p:spPr>
          <a:xfrm>
            <a:off x="3457488" y="4522160"/>
            <a:ext cx="1905001" cy="371990"/>
          </a:xfrm>
          <a:prstGeom prst="rect">
            <a:avLst/>
          </a:prstGeom>
          <a:noFill/>
          <a:ln>
            <a:noFill/>
          </a:ln>
        </p:spPr>
      </p:pic>
      <p:pic>
        <p:nvPicPr>
          <p:cNvPr id="397" name="Google Shape;397;p61"/>
          <p:cNvPicPr preferRelativeResize="0"/>
          <p:nvPr/>
        </p:nvPicPr>
        <p:blipFill rotWithShape="1">
          <a:blip r:embed="rId8">
            <a:alphaModFix/>
          </a:blip>
          <a:srcRect b="31823" l="0" r="0" t="33783"/>
          <a:stretch/>
        </p:blipFill>
        <p:spPr>
          <a:xfrm>
            <a:off x="6389938" y="4375950"/>
            <a:ext cx="1610500" cy="553900"/>
          </a:xfrm>
          <a:prstGeom prst="rect">
            <a:avLst/>
          </a:prstGeom>
          <a:noFill/>
          <a:ln>
            <a:noFill/>
          </a:ln>
        </p:spPr>
      </p:pic>
      <p:sp>
        <p:nvSpPr>
          <p:cNvPr id="398" name="Google Shape;398;p61"/>
          <p:cNvSpPr/>
          <p:nvPr/>
        </p:nvSpPr>
        <p:spPr>
          <a:xfrm>
            <a:off x="3457500" y="3022900"/>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61"/>
          <p:cNvSpPr/>
          <p:nvPr/>
        </p:nvSpPr>
        <p:spPr>
          <a:xfrm>
            <a:off x="6152050" y="3022900"/>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0" name="Google Shape;400;p61"/>
          <p:cNvPicPr preferRelativeResize="0"/>
          <p:nvPr/>
        </p:nvPicPr>
        <p:blipFill>
          <a:blip r:embed="rId9">
            <a:alphaModFix/>
          </a:blip>
          <a:stretch>
            <a:fillRect/>
          </a:stretch>
        </p:blipFill>
        <p:spPr>
          <a:xfrm>
            <a:off x="275405" y="1898475"/>
            <a:ext cx="2641150" cy="1176750"/>
          </a:xfrm>
          <a:prstGeom prst="rect">
            <a:avLst/>
          </a:prstGeom>
          <a:noFill/>
          <a:ln>
            <a:noFill/>
          </a:ln>
        </p:spPr>
      </p:pic>
      <p:sp>
        <p:nvSpPr>
          <p:cNvPr id="401" name="Google Shape;401;p61"/>
          <p:cNvSpPr/>
          <p:nvPr/>
        </p:nvSpPr>
        <p:spPr>
          <a:xfrm>
            <a:off x="1235975" y="3022900"/>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61"/>
          <p:cNvSpPr/>
          <p:nvPr/>
        </p:nvSpPr>
        <p:spPr>
          <a:xfrm>
            <a:off x="1904025" y="2158500"/>
            <a:ext cx="9606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3" name="Google Shape;403;p61"/>
          <p:cNvPicPr preferRelativeResize="0"/>
          <p:nvPr/>
        </p:nvPicPr>
        <p:blipFill>
          <a:blip r:embed="rId10">
            <a:alphaModFix/>
          </a:blip>
          <a:stretch>
            <a:fillRect/>
          </a:stretch>
        </p:blipFill>
        <p:spPr>
          <a:xfrm>
            <a:off x="3002650" y="1936813"/>
            <a:ext cx="3007769" cy="878375"/>
          </a:xfrm>
          <a:prstGeom prst="rect">
            <a:avLst/>
          </a:prstGeom>
          <a:noFill/>
          <a:ln>
            <a:noFill/>
          </a:ln>
        </p:spPr>
      </p:pic>
      <p:sp>
        <p:nvSpPr>
          <p:cNvPr id="404" name="Google Shape;404;p61"/>
          <p:cNvSpPr/>
          <p:nvPr/>
        </p:nvSpPr>
        <p:spPr>
          <a:xfrm>
            <a:off x="5049825" y="2243400"/>
            <a:ext cx="9606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5" name="Google Shape;405;p61"/>
          <p:cNvPicPr preferRelativeResize="0"/>
          <p:nvPr/>
        </p:nvPicPr>
        <p:blipFill>
          <a:blip r:embed="rId11">
            <a:alphaModFix/>
          </a:blip>
          <a:stretch>
            <a:fillRect/>
          </a:stretch>
        </p:blipFill>
        <p:spPr>
          <a:xfrm>
            <a:off x="6010425" y="1547738"/>
            <a:ext cx="2855475" cy="1094150"/>
          </a:xfrm>
          <a:prstGeom prst="rect">
            <a:avLst/>
          </a:prstGeom>
          <a:noFill/>
          <a:ln>
            <a:noFill/>
          </a:ln>
        </p:spPr>
      </p:pic>
      <p:sp>
        <p:nvSpPr>
          <p:cNvPr id="406" name="Google Shape;406;p61"/>
          <p:cNvSpPr/>
          <p:nvPr/>
        </p:nvSpPr>
        <p:spPr>
          <a:xfrm>
            <a:off x="6771250" y="1501800"/>
            <a:ext cx="12291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61"/>
          <p:cNvSpPr txBox="1"/>
          <p:nvPr/>
        </p:nvSpPr>
        <p:spPr>
          <a:xfrm>
            <a:off x="743825"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Morrisons</a:t>
            </a:r>
            <a:endParaRPr sz="800">
              <a:latin typeface="Montserrat"/>
              <a:ea typeface="Montserrat"/>
              <a:cs typeface="Montserrat"/>
              <a:sym typeface="Montserrat"/>
            </a:endParaRPr>
          </a:p>
        </p:txBody>
      </p:sp>
      <p:sp>
        <p:nvSpPr>
          <p:cNvPr id="408" name="Google Shape;408;p61"/>
          <p:cNvSpPr txBox="1"/>
          <p:nvPr/>
        </p:nvSpPr>
        <p:spPr>
          <a:xfrm>
            <a:off x="3428700"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Sainsburys</a:t>
            </a:r>
            <a:endParaRPr sz="800">
              <a:latin typeface="Montserrat"/>
              <a:ea typeface="Montserrat"/>
              <a:cs typeface="Montserrat"/>
              <a:sym typeface="Montserrat"/>
            </a:endParaRPr>
          </a:p>
        </p:txBody>
      </p:sp>
      <p:sp>
        <p:nvSpPr>
          <p:cNvPr id="409" name="Google Shape;409;p61"/>
          <p:cNvSpPr txBox="1"/>
          <p:nvPr/>
        </p:nvSpPr>
        <p:spPr>
          <a:xfrm>
            <a:off x="6366288"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Tesco</a:t>
            </a:r>
            <a:endParaRPr sz="8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62"/>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Question-</a:t>
            </a:r>
            <a:endParaRPr>
              <a:solidFill>
                <a:schemeClr val="dk2"/>
              </a:solidFill>
            </a:endParaRPr>
          </a:p>
        </p:txBody>
      </p:sp>
      <p:sp>
        <p:nvSpPr>
          <p:cNvPr id="415" name="Google Shape;415;p62"/>
          <p:cNvSpPr txBox="1"/>
          <p:nvPr/>
        </p:nvSpPr>
        <p:spPr>
          <a:xfrm>
            <a:off x="529925" y="1438150"/>
            <a:ext cx="7512600" cy="28575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SzPts val="2300"/>
              <a:buFont typeface="Montserrat"/>
              <a:buAutoNum type="arabicPeriod"/>
            </a:pPr>
            <a:r>
              <a:rPr lang="en-GB" sz="2300">
                <a:latin typeface="Montserrat"/>
                <a:ea typeface="Montserrat"/>
                <a:cs typeface="Montserrat"/>
                <a:sym typeface="Montserrat"/>
              </a:rPr>
              <a:t>Using the information that we have learned during this lesson, </a:t>
            </a:r>
            <a:r>
              <a:rPr b="1" lang="en-GB" sz="2300">
                <a:latin typeface="Montserrat"/>
                <a:ea typeface="Montserrat"/>
                <a:cs typeface="Montserrat"/>
                <a:sym typeface="Montserrat"/>
              </a:rPr>
              <a:t>which supermarket do you think is selling the milk for the best value</a:t>
            </a:r>
            <a:r>
              <a:rPr lang="en-GB" sz="2300">
                <a:latin typeface="Montserrat"/>
                <a:ea typeface="Montserrat"/>
                <a:cs typeface="Montserrat"/>
                <a:sym typeface="Montserrat"/>
              </a:rPr>
              <a:t> and why?</a:t>
            </a:r>
            <a:endParaRPr sz="23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3"/>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Independent Living</a:t>
            </a:r>
            <a:endParaRPr>
              <a:solidFill>
                <a:schemeClr val="dk2"/>
              </a:solidFill>
            </a:endParaRPr>
          </a:p>
          <a:p>
            <a:pPr indent="0" lvl="0" marL="0" rtl="0" algn="l">
              <a:spcBef>
                <a:spcPts val="0"/>
              </a:spcBef>
              <a:spcAft>
                <a:spcPts val="0"/>
              </a:spcAft>
              <a:buNone/>
            </a:pPr>
            <a:r>
              <a:rPr lang="en-GB">
                <a:solidFill>
                  <a:schemeClr val="dk2"/>
                </a:solidFill>
              </a:rPr>
              <a:t>Applying Learning</a:t>
            </a:r>
            <a:endParaRPr>
              <a:solidFill>
                <a:schemeClr val="dk2"/>
              </a:solidFill>
            </a:endParaRPr>
          </a:p>
        </p:txBody>
      </p:sp>
      <p:sp>
        <p:nvSpPr>
          <p:cNvPr id="421" name="Google Shape;421;p63"/>
          <p:cNvSpPr txBox="1"/>
          <p:nvPr>
            <p:ph idx="1" type="body"/>
          </p:nvPr>
        </p:nvSpPr>
        <p:spPr>
          <a:xfrm>
            <a:off x="456125" y="1438150"/>
            <a:ext cx="8231700" cy="405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Shopping - Value for Money </a:t>
            </a:r>
            <a:endParaRPr/>
          </a:p>
          <a:p>
            <a:pPr indent="0" lvl="0" marL="0" rtl="0" algn="l">
              <a:spcBef>
                <a:spcPts val="1000"/>
              </a:spcBef>
              <a:spcAft>
                <a:spcPts val="1000"/>
              </a:spcAft>
              <a:buNone/>
            </a:pPr>
            <a:r>
              <a:t/>
            </a:r>
            <a:endParaRPr/>
          </a:p>
        </p:txBody>
      </p:sp>
      <p:sp>
        <p:nvSpPr>
          <p:cNvPr id="422" name="Google Shape;422;p63"/>
          <p:cNvSpPr txBox="1"/>
          <p:nvPr>
            <p:ph idx="2" type="subTitle"/>
          </p:nvPr>
        </p:nvSpPr>
        <p:spPr>
          <a:xfrm>
            <a:off x="458975" y="1882125"/>
            <a:ext cx="2585400" cy="453300"/>
          </a:xfrm>
          <a:prstGeom prst="rect">
            <a:avLst/>
          </a:prstGeom>
          <a:solidFill>
            <a:schemeClr val="lt2"/>
          </a:solidFill>
        </p:spPr>
        <p:txBody>
          <a:bodyPr anchorCtr="0" anchor="t" bIns="91425" lIns="91425" spcFirstLastPara="1" rIns="91425" wrap="square" tIns="90000">
            <a:noAutofit/>
          </a:bodyPr>
          <a:lstStyle/>
          <a:p>
            <a:pPr indent="0" lvl="0" marL="0" rtl="0" algn="l">
              <a:spcBef>
                <a:spcPts val="0"/>
              </a:spcBef>
              <a:spcAft>
                <a:spcPts val="0"/>
              </a:spcAft>
              <a:buNone/>
            </a:pPr>
            <a:r>
              <a:rPr lang="en-GB">
                <a:solidFill>
                  <a:schemeClr val="dk2"/>
                </a:solidFill>
              </a:rPr>
              <a:t>Make it easier	</a:t>
            </a:r>
            <a:r>
              <a:rPr lang="en-GB"/>
              <a:t>		</a:t>
            </a:r>
            <a:endParaRPr/>
          </a:p>
        </p:txBody>
      </p:sp>
      <p:sp>
        <p:nvSpPr>
          <p:cNvPr id="423" name="Google Shape;423;p63"/>
          <p:cNvSpPr txBox="1"/>
          <p:nvPr>
            <p:ph idx="3" type="body"/>
          </p:nvPr>
        </p:nvSpPr>
        <p:spPr>
          <a:xfrm>
            <a:off x="458975" y="2492625"/>
            <a:ext cx="2585400" cy="2010000"/>
          </a:xfrm>
          <a:prstGeom prst="rect">
            <a:avLst/>
          </a:prstGeom>
        </p:spPr>
        <p:txBody>
          <a:bodyPr anchorCtr="0" anchor="t" bIns="91425" lIns="91425" spcFirstLastPara="1" rIns="91425" wrap="square" tIns="90000">
            <a:noAutofit/>
          </a:bodyPr>
          <a:lstStyle/>
          <a:p>
            <a:pPr indent="-317500" lvl="0" marL="457200" rtl="0" algn="l">
              <a:spcBef>
                <a:spcPts val="0"/>
              </a:spcBef>
              <a:spcAft>
                <a:spcPts val="0"/>
              </a:spcAft>
              <a:buSzPts val="1400"/>
              <a:buChar char="●"/>
            </a:pPr>
            <a:r>
              <a:rPr lang="en-GB" sz="1400"/>
              <a:t>Get a Parent/Carer to help you choose</a:t>
            </a:r>
            <a:r>
              <a:rPr lang="en-GB" sz="1400"/>
              <a:t> two food items of your own on an online supermarket and look at the different products available.</a:t>
            </a:r>
            <a:endParaRPr sz="1400"/>
          </a:p>
        </p:txBody>
      </p:sp>
      <p:sp>
        <p:nvSpPr>
          <p:cNvPr id="424" name="Google Shape;424;p63"/>
          <p:cNvSpPr txBox="1"/>
          <p:nvPr>
            <p:ph idx="4" type="subTitle"/>
          </p:nvPr>
        </p:nvSpPr>
        <p:spPr>
          <a:xfrm>
            <a:off x="3279300" y="1882125"/>
            <a:ext cx="2585400" cy="453300"/>
          </a:xfrm>
          <a:prstGeom prst="rect">
            <a:avLst/>
          </a:prstGeom>
          <a:solidFill>
            <a:schemeClr val="lt2"/>
          </a:solidFill>
        </p:spPr>
        <p:txBody>
          <a:bodyPr anchorCtr="0" anchor="t" bIns="91425" lIns="91425" spcFirstLastPara="1" rIns="91425" wrap="square" tIns="90000">
            <a:noAutofit/>
          </a:bodyPr>
          <a:lstStyle/>
          <a:p>
            <a:pPr indent="0" lvl="0" marL="0" rtl="0" algn="l">
              <a:spcBef>
                <a:spcPts val="0"/>
              </a:spcBef>
              <a:spcAft>
                <a:spcPts val="0"/>
              </a:spcAft>
              <a:buNone/>
            </a:pPr>
            <a:r>
              <a:rPr lang="en-GB">
                <a:solidFill>
                  <a:schemeClr val="dk2"/>
                </a:solidFill>
              </a:rPr>
              <a:t>Make it harder</a:t>
            </a:r>
            <a:endParaRPr>
              <a:solidFill>
                <a:schemeClr val="dk2"/>
              </a:solidFill>
            </a:endParaRPr>
          </a:p>
        </p:txBody>
      </p:sp>
      <p:sp>
        <p:nvSpPr>
          <p:cNvPr id="425" name="Google Shape;425;p63"/>
          <p:cNvSpPr txBox="1"/>
          <p:nvPr>
            <p:ph idx="6" type="subTitle"/>
          </p:nvPr>
        </p:nvSpPr>
        <p:spPr>
          <a:xfrm>
            <a:off x="6099625" y="1882125"/>
            <a:ext cx="2585400" cy="453300"/>
          </a:xfrm>
          <a:prstGeom prst="rect">
            <a:avLst/>
          </a:prstGeom>
          <a:solidFill>
            <a:schemeClr val="lt2"/>
          </a:solidFill>
        </p:spPr>
        <p:txBody>
          <a:bodyPr anchorCtr="0" anchor="t" bIns="91425" lIns="91425" spcFirstLastPara="1" rIns="91425" wrap="square" tIns="90000">
            <a:noAutofit/>
          </a:bodyPr>
          <a:lstStyle/>
          <a:p>
            <a:pPr indent="0" lvl="0" marL="0" rtl="0" algn="l">
              <a:spcBef>
                <a:spcPts val="0"/>
              </a:spcBef>
              <a:spcAft>
                <a:spcPts val="0"/>
              </a:spcAft>
              <a:buNone/>
            </a:pPr>
            <a:r>
              <a:rPr lang="en-GB">
                <a:solidFill>
                  <a:schemeClr val="dk2"/>
                </a:solidFill>
              </a:rPr>
              <a:t>More ideas</a:t>
            </a:r>
            <a:endParaRPr>
              <a:solidFill>
                <a:schemeClr val="dk2"/>
              </a:solidFill>
            </a:endParaRPr>
          </a:p>
        </p:txBody>
      </p:sp>
      <p:sp>
        <p:nvSpPr>
          <p:cNvPr id="426" name="Google Shape;426;p63"/>
          <p:cNvSpPr txBox="1"/>
          <p:nvPr>
            <p:ph idx="7" type="body"/>
          </p:nvPr>
        </p:nvSpPr>
        <p:spPr>
          <a:xfrm>
            <a:off x="6099625" y="2492625"/>
            <a:ext cx="2585400" cy="2010000"/>
          </a:xfrm>
          <a:prstGeom prst="rect">
            <a:avLst/>
          </a:prstGeom>
        </p:spPr>
        <p:txBody>
          <a:bodyPr anchorCtr="0" anchor="t" bIns="91425" lIns="91425" spcFirstLastPara="1" rIns="91425" wrap="square" tIns="90000">
            <a:noAutofit/>
          </a:bodyPr>
          <a:lstStyle/>
          <a:p>
            <a:pPr indent="-304800" lvl="0" marL="457200" rtl="0" algn="l">
              <a:spcBef>
                <a:spcPts val="0"/>
              </a:spcBef>
              <a:spcAft>
                <a:spcPts val="0"/>
              </a:spcAft>
              <a:buSzPts val="1200"/>
              <a:buChar char="●"/>
            </a:pPr>
            <a:r>
              <a:rPr lang="en-GB">
                <a:solidFill>
                  <a:srgbClr val="000000"/>
                </a:solidFill>
              </a:rPr>
              <a:t>Look at the difference between organic and non-organic food items.</a:t>
            </a:r>
            <a:endParaRPr>
              <a:solidFill>
                <a:srgbClr val="000000"/>
              </a:solidFill>
            </a:endParaRPr>
          </a:p>
          <a:p>
            <a:pPr indent="-304800" lvl="0" marL="457200" rtl="0" algn="l">
              <a:spcBef>
                <a:spcPts val="0"/>
              </a:spcBef>
              <a:spcAft>
                <a:spcPts val="0"/>
              </a:spcAft>
              <a:buClr>
                <a:srgbClr val="000000"/>
              </a:buClr>
              <a:buSzPts val="1200"/>
              <a:buChar char="●"/>
            </a:pPr>
            <a:r>
              <a:rPr lang="en-GB">
                <a:solidFill>
                  <a:srgbClr val="000000"/>
                </a:solidFill>
              </a:rPr>
              <a:t>Find a recipe and shop online (with parent/carer supervision) for the items you need to create it.</a:t>
            </a:r>
            <a:endParaRPr>
              <a:solidFill>
                <a:srgbClr val="000000"/>
              </a:solidFill>
            </a:endParaRPr>
          </a:p>
        </p:txBody>
      </p:sp>
      <p:sp>
        <p:nvSpPr>
          <p:cNvPr id="427" name="Google Shape;427;p6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428" name="Google Shape;428;p63"/>
          <p:cNvSpPr txBox="1"/>
          <p:nvPr>
            <p:ph idx="3" type="body"/>
          </p:nvPr>
        </p:nvSpPr>
        <p:spPr>
          <a:xfrm>
            <a:off x="3279300" y="2492625"/>
            <a:ext cx="2585400" cy="2010000"/>
          </a:xfrm>
          <a:prstGeom prst="rect">
            <a:avLst/>
          </a:prstGeom>
        </p:spPr>
        <p:txBody>
          <a:bodyPr anchorCtr="0" anchor="t" bIns="91425" lIns="91425" spcFirstLastPara="1" rIns="91425" wrap="square" tIns="90000">
            <a:noAutofit/>
          </a:bodyPr>
          <a:lstStyle/>
          <a:p>
            <a:pPr indent="-317500" lvl="0" marL="457200" rtl="0" algn="l">
              <a:spcBef>
                <a:spcPts val="0"/>
              </a:spcBef>
              <a:spcAft>
                <a:spcPts val="0"/>
              </a:spcAft>
              <a:buSzPts val="1400"/>
              <a:buChar char="●"/>
            </a:pPr>
            <a:r>
              <a:rPr lang="en-GB" sz="1400"/>
              <a:t>Write a weekly shopping list and shop for the best value items, checking the size, quantity and quality.</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434" name="Google Shape;434;p6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Signposting</a:t>
            </a:r>
            <a:endParaRPr>
              <a:solidFill>
                <a:schemeClr val="dk2"/>
              </a:solidFill>
            </a:endParaRPr>
          </a:p>
        </p:txBody>
      </p:sp>
      <p:sp>
        <p:nvSpPr>
          <p:cNvPr id="435" name="Google Shape;435;p64"/>
          <p:cNvSpPr txBox="1"/>
          <p:nvPr>
            <p:ph idx="1" type="body"/>
          </p:nvPr>
        </p:nvSpPr>
        <p:spPr>
          <a:xfrm>
            <a:off x="458975" y="11333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Independent Living:</a:t>
            </a:r>
            <a:endParaRPr/>
          </a:p>
          <a:p>
            <a:pPr indent="-330200" lvl="0" marL="457200" rtl="0" algn="l">
              <a:spcBef>
                <a:spcPts val="0"/>
              </a:spcBef>
              <a:spcAft>
                <a:spcPts val="0"/>
              </a:spcAft>
              <a:buSzPts val="1600"/>
              <a:buChar char="●"/>
            </a:pPr>
            <a:r>
              <a:rPr lang="en-GB"/>
              <a:t>Building Understanding- Knowing which shop to buy from (Unit 4)</a:t>
            </a:r>
            <a:endParaRPr/>
          </a:p>
          <a:p>
            <a:pPr indent="-330200" lvl="0" marL="457200" rtl="0" algn="l">
              <a:spcBef>
                <a:spcPts val="0"/>
              </a:spcBef>
              <a:spcAft>
                <a:spcPts val="0"/>
              </a:spcAft>
              <a:buSzPts val="1600"/>
              <a:buChar char="●"/>
            </a:pPr>
            <a:r>
              <a:rPr lang="en-GB"/>
              <a:t>Building Understanding- What’s on the high street (Unit 4)</a:t>
            </a:r>
            <a:endParaRPr/>
          </a:p>
          <a:p>
            <a:pPr indent="-330200" lvl="0" marL="457200" rtl="0" algn="l">
              <a:spcBef>
                <a:spcPts val="0"/>
              </a:spcBef>
              <a:spcAft>
                <a:spcPts val="0"/>
              </a:spcAft>
              <a:buSzPts val="1600"/>
              <a:buChar char="●"/>
            </a:pPr>
            <a:r>
              <a:rPr lang="en-GB"/>
              <a:t>Building Understanding- Supermarket shopping (Unit 4)</a:t>
            </a:r>
            <a:endParaRPr/>
          </a:p>
          <a:p>
            <a:pPr indent="-330200" lvl="0" marL="457200" rtl="0" algn="l">
              <a:spcBef>
                <a:spcPts val="0"/>
              </a:spcBef>
              <a:spcAft>
                <a:spcPts val="0"/>
              </a:spcAft>
              <a:buSzPts val="1600"/>
              <a:buChar char="●"/>
            </a:pPr>
            <a:r>
              <a:rPr lang="en-GB"/>
              <a:t>Applying Learning- Putting shopping away (Unit 4)</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Numeracy:</a:t>
            </a:r>
            <a:endParaRPr/>
          </a:p>
          <a:p>
            <a:pPr indent="-330200" lvl="0" marL="457200" rtl="0" algn="l">
              <a:spcBef>
                <a:spcPts val="0"/>
              </a:spcBef>
              <a:spcAft>
                <a:spcPts val="0"/>
              </a:spcAft>
              <a:buSzPts val="1600"/>
              <a:buChar char="●"/>
            </a:pPr>
            <a:r>
              <a:rPr lang="en-GB"/>
              <a:t>Building Understanding/ Applying Learning- Number (Unit 1)</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GB"/>
              <a:t>Occupational Therapy:</a:t>
            </a:r>
            <a:endParaRPr/>
          </a:p>
          <a:p>
            <a:pPr indent="-330200" lvl="0" marL="457200" rtl="0" algn="l">
              <a:spcBef>
                <a:spcPts val="0"/>
              </a:spcBef>
              <a:spcAft>
                <a:spcPts val="0"/>
              </a:spcAft>
              <a:buSzPts val="1600"/>
              <a:buChar char="●"/>
            </a:pPr>
            <a:r>
              <a:rPr lang="en-GB"/>
              <a:t>Activities of Daily Living (Unit 6)</a:t>
            </a:r>
            <a:endParaRPr/>
          </a:p>
          <a:p>
            <a:pPr indent="0" lvl="0" marL="457200" rtl="0" algn="l">
              <a:spcBef>
                <a:spcPts val="0"/>
              </a:spcBef>
              <a:spcAft>
                <a:spcPts val="0"/>
              </a:spcAft>
              <a:buNone/>
            </a:pPr>
            <a:r>
              <a:t/>
            </a:r>
            <a:endParaRPr/>
          </a:p>
          <a:p>
            <a:pPr indent="0" lvl="0" marL="0" rtl="0" algn="l">
              <a:lnSpc>
                <a:spcPct val="115000"/>
              </a:lnSpc>
              <a:spcBef>
                <a:spcPts val="0"/>
              </a:spcBef>
              <a:spcAft>
                <a:spcPts val="0"/>
              </a:spcAft>
              <a:buNone/>
            </a:pPr>
            <a:r>
              <a:t/>
            </a:r>
            <a:endParaRPr/>
          </a:p>
        </p:txBody>
      </p:sp>
      <p:sp>
        <p:nvSpPr>
          <p:cNvPr id="436" name="Google Shape;436;p6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9"/>
          <p:cNvSpPr txBox="1"/>
          <p:nvPr>
            <p:ph type="title"/>
          </p:nvPr>
        </p:nvSpPr>
        <p:spPr>
          <a:xfrm>
            <a:off x="458975" y="2164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Unit 4- Community Living</a:t>
            </a:r>
            <a:endParaRPr>
              <a:solidFill>
                <a:schemeClr val="dk2"/>
              </a:solidFill>
            </a:endParaRPr>
          </a:p>
        </p:txBody>
      </p:sp>
      <p:sp>
        <p:nvSpPr>
          <p:cNvPr id="254" name="Google Shape;254;p49"/>
          <p:cNvSpPr txBox="1"/>
          <p:nvPr>
            <p:ph idx="1" type="subTitle"/>
          </p:nvPr>
        </p:nvSpPr>
        <p:spPr>
          <a:xfrm>
            <a:off x="458975" y="676150"/>
            <a:ext cx="3452400" cy="6309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1- Knowing which shop to buy from</a:t>
            </a:r>
            <a:endParaRPr>
              <a:solidFill>
                <a:schemeClr val="dk2"/>
              </a:solidFill>
            </a:endParaRPr>
          </a:p>
        </p:txBody>
      </p:sp>
      <p:sp>
        <p:nvSpPr>
          <p:cNvPr id="255" name="Google Shape;255;p49"/>
          <p:cNvSpPr txBox="1"/>
          <p:nvPr>
            <p:ph idx="2" type="body"/>
          </p:nvPr>
        </p:nvSpPr>
        <p:spPr>
          <a:xfrm>
            <a:off x="458975"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Identifying a range of high street shops and knowing what they sell.</a:t>
            </a:r>
            <a:endParaRPr/>
          </a:p>
        </p:txBody>
      </p:sp>
      <p:sp>
        <p:nvSpPr>
          <p:cNvPr id="256" name="Google Shape;256;p49"/>
          <p:cNvSpPr txBox="1"/>
          <p:nvPr>
            <p:ph idx="3" type="subTitle"/>
          </p:nvPr>
        </p:nvSpPr>
        <p:spPr>
          <a:xfrm>
            <a:off x="4734000" y="676150"/>
            <a:ext cx="3608700" cy="6819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2- Putting shopping away</a:t>
            </a:r>
            <a:endParaRPr>
              <a:solidFill>
                <a:schemeClr val="dk2"/>
              </a:solidFill>
            </a:endParaRPr>
          </a:p>
        </p:txBody>
      </p:sp>
      <p:sp>
        <p:nvSpPr>
          <p:cNvPr id="257" name="Google Shape;257;p49"/>
          <p:cNvSpPr txBox="1"/>
          <p:nvPr>
            <p:ph idx="4" type="body"/>
          </p:nvPr>
        </p:nvSpPr>
        <p:spPr>
          <a:xfrm>
            <a:off x="4734000"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Knowing where to store food in the kitchen and other items.</a:t>
            </a:r>
            <a:endParaRPr/>
          </a:p>
        </p:txBody>
      </p:sp>
      <p:sp>
        <p:nvSpPr>
          <p:cNvPr id="258" name="Google Shape;258;p49"/>
          <p:cNvSpPr txBox="1"/>
          <p:nvPr>
            <p:ph idx="4294967295" type="subTitle"/>
          </p:nvPr>
        </p:nvSpPr>
        <p:spPr>
          <a:xfrm>
            <a:off x="458975"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259" name="Google Shape;259;p49"/>
          <p:cNvSpPr txBox="1"/>
          <p:nvPr>
            <p:ph idx="4294967295" type="subTitle"/>
          </p:nvPr>
        </p:nvSpPr>
        <p:spPr>
          <a:xfrm>
            <a:off x="4734000"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260" name="Google Shape;260;p49"/>
          <p:cNvSpPr txBox="1"/>
          <p:nvPr>
            <p:ph idx="5" type="subTitle"/>
          </p:nvPr>
        </p:nvSpPr>
        <p:spPr>
          <a:xfrm>
            <a:off x="458975" y="2190375"/>
            <a:ext cx="3452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3- Best Value</a:t>
            </a:r>
            <a:endParaRPr>
              <a:solidFill>
                <a:schemeClr val="dk2"/>
              </a:solidFill>
            </a:endParaRPr>
          </a:p>
        </p:txBody>
      </p:sp>
      <p:sp>
        <p:nvSpPr>
          <p:cNvPr id="261" name="Google Shape;261;p49"/>
          <p:cNvSpPr txBox="1"/>
          <p:nvPr>
            <p:ph idx="6" type="body"/>
          </p:nvPr>
        </p:nvSpPr>
        <p:spPr>
          <a:xfrm>
            <a:off x="458975"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400"/>
              <a:t>Comparing same items from different shop including price, quality and quantity.</a:t>
            </a:r>
            <a:endParaRPr sz="1400"/>
          </a:p>
        </p:txBody>
      </p:sp>
      <p:sp>
        <p:nvSpPr>
          <p:cNvPr id="262" name="Google Shape;262;p49"/>
          <p:cNvSpPr txBox="1"/>
          <p:nvPr>
            <p:ph idx="7" type="subTitle"/>
          </p:nvPr>
        </p:nvSpPr>
        <p:spPr>
          <a:xfrm>
            <a:off x="4734000" y="2060775"/>
            <a:ext cx="3608700" cy="6309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4- Health support in the community</a:t>
            </a:r>
            <a:endParaRPr>
              <a:solidFill>
                <a:schemeClr val="dk2"/>
              </a:solidFill>
            </a:endParaRPr>
          </a:p>
        </p:txBody>
      </p:sp>
      <p:sp>
        <p:nvSpPr>
          <p:cNvPr id="263" name="Google Shape;263;p49"/>
          <p:cNvSpPr txBox="1"/>
          <p:nvPr>
            <p:ph idx="8" type="body"/>
          </p:nvPr>
        </p:nvSpPr>
        <p:spPr>
          <a:xfrm>
            <a:off x="4734000"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Who can support us with health and where to find help in the community.</a:t>
            </a:r>
            <a:endParaRPr/>
          </a:p>
        </p:txBody>
      </p:sp>
      <p:sp>
        <p:nvSpPr>
          <p:cNvPr id="264" name="Google Shape;264;p4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265" name="Google Shape;265;p49"/>
          <p:cNvSpPr txBox="1"/>
          <p:nvPr>
            <p:ph idx="4294967295" type="subTitle"/>
          </p:nvPr>
        </p:nvSpPr>
        <p:spPr>
          <a:xfrm>
            <a:off x="458975"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266" name="Google Shape;266;p49"/>
          <p:cNvSpPr txBox="1"/>
          <p:nvPr>
            <p:ph idx="4294967295" type="subTitle"/>
          </p:nvPr>
        </p:nvSpPr>
        <p:spPr>
          <a:xfrm>
            <a:off x="4734000"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267" name="Google Shape;267;p49"/>
          <p:cNvSpPr txBox="1"/>
          <p:nvPr>
            <p:ph idx="5" type="subTitle"/>
          </p:nvPr>
        </p:nvSpPr>
        <p:spPr>
          <a:xfrm>
            <a:off x="458975" y="3635000"/>
            <a:ext cx="3452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400">
                <a:solidFill>
                  <a:schemeClr val="dk2"/>
                </a:solidFill>
              </a:rPr>
              <a:t>Le</a:t>
            </a:r>
            <a:r>
              <a:rPr lang="en-GB">
                <a:solidFill>
                  <a:schemeClr val="dk2"/>
                </a:solidFill>
              </a:rPr>
              <a:t>sson 5-  People who help us</a:t>
            </a:r>
            <a:endParaRPr>
              <a:solidFill>
                <a:schemeClr val="dk2"/>
              </a:solidFill>
            </a:endParaRPr>
          </a:p>
        </p:txBody>
      </p:sp>
      <p:sp>
        <p:nvSpPr>
          <p:cNvPr id="268" name="Google Shape;268;p49"/>
          <p:cNvSpPr txBox="1"/>
          <p:nvPr>
            <p:ph idx="6" type="body"/>
          </p:nvPr>
        </p:nvSpPr>
        <p:spPr>
          <a:xfrm>
            <a:off x="458975" y="4270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Identifying emergency services and their roles.</a:t>
            </a:r>
            <a:endParaRPr/>
          </a:p>
        </p:txBody>
      </p:sp>
      <p:sp>
        <p:nvSpPr>
          <p:cNvPr id="269" name="Google Shape;269;p49"/>
          <p:cNvSpPr txBox="1"/>
          <p:nvPr>
            <p:ph idx="7" type="subTitle"/>
          </p:nvPr>
        </p:nvSpPr>
        <p:spPr>
          <a:xfrm>
            <a:off x="4734000" y="3584900"/>
            <a:ext cx="3608700" cy="6819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Lesson 5- Travel in the community/planning a journey</a:t>
            </a:r>
            <a:endParaRPr>
              <a:solidFill>
                <a:schemeClr val="dk2"/>
              </a:solidFill>
            </a:endParaRPr>
          </a:p>
        </p:txBody>
      </p:sp>
      <p:sp>
        <p:nvSpPr>
          <p:cNvPr id="270" name="Google Shape;270;p49"/>
          <p:cNvSpPr txBox="1"/>
          <p:nvPr>
            <p:ph idx="8" type="body"/>
          </p:nvPr>
        </p:nvSpPr>
        <p:spPr>
          <a:xfrm>
            <a:off x="4734000" y="42701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Following steps to plan a journey and choose the correct mode of transport.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50"/>
          <p:cNvSpPr txBox="1"/>
          <p:nvPr/>
        </p:nvSpPr>
        <p:spPr>
          <a:xfrm>
            <a:off x="457200" y="1431700"/>
            <a:ext cx="82281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b="0" i="0" lang="en-GB" sz="3000" u="none" cap="none" strike="noStrike">
                <a:solidFill>
                  <a:schemeClr val="dk2"/>
                </a:solidFill>
                <a:latin typeface="Montserrat SemiBold"/>
                <a:ea typeface="Montserrat SemiBold"/>
                <a:cs typeface="Montserrat SemiBold"/>
                <a:sym typeface="Montserrat SemiBold"/>
              </a:rPr>
              <a:t>Lesson </a:t>
            </a:r>
            <a:r>
              <a:rPr lang="en-GB" sz="3000">
                <a:solidFill>
                  <a:schemeClr val="dk2"/>
                </a:solidFill>
                <a:latin typeface="Montserrat SemiBold"/>
                <a:ea typeface="Montserrat SemiBold"/>
                <a:cs typeface="Montserrat SemiBold"/>
                <a:sym typeface="Montserrat SemiBold"/>
              </a:rPr>
              <a:t>3- Shopping for best value</a:t>
            </a:r>
            <a:endParaRPr b="0" i="0" sz="30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4B3241"/>
              </a:solidFill>
              <a:latin typeface="Montserrat SemiBold"/>
              <a:ea typeface="Montserrat SemiBold"/>
              <a:cs typeface="Montserrat SemiBold"/>
              <a:sym typeface="Montserrat SemiBold"/>
            </a:endParaRPr>
          </a:p>
        </p:txBody>
      </p:sp>
      <p:sp>
        <p:nvSpPr>
          <p:cNvPr id="276" name="Google Shape;276;p5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Medium"/>
              <a:ea typeface="Montserrat Medium"/>
              <a:cs typeface="Montserrat Medium"/>
              <a:sym typeface="Montserrat Medium"/>
            </a:endParaRPr>
          </a:p>
        </p:txBody>
      </p:sp>
      <p:sp>
        <p:nvSpPr>
          <p:cNvPr id="282" name="Google Shape;282;p5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Lesson 3</a:t>
            </a:r>
            <a:endParaRPr>
              <a:solidFill>
                <a:schemeClr val="dk2"/>
              </a:solidFill>
            </a:endParaRPr>
          </a:p>
        </p:txBody>
      </p:sp>
      <p:sp>
        <p:nvSpPr>
          <p:cNvPr id="283" name="Google Shape;283;p51"/>
          <p:cNvSpPr txBox="1"/>
          <p:nvPr>
            <p:ph idx="1" type="body"/>
          </p:nvPr>
        </p:nvSpPr>
        <p:spPr>
          <a:xfrm>
            <a:off x="459000" y="1199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Learning objective: To understand what value means and how to identify value </a:t>
            </a:r>
            <a:r>
              <a:rPr lang="en-GB"/>
              <a:t>according</a:t>
            </a:r>
            <a:r>
              <a:rPr lang="en-GB"/>
              <a:t> to product quality and size.</a:t>
            </a:r>
            <a:endParaRPr/>
          </a:p>
          <a:p>
            <a:pPr indent="-330200" lvl="0" marL="457200" rtl="0" algn="l">
              <a:lnSpc>
                <a:spcPct val="130000"/>
              </a:lnSpc>
              <a:spcBef>
                <a:spcPts val="0"/>
              </a:spcBef>
              <a:spcAft>
                <a:spcPts val="0"/>
              </a:spcAft>
              <a:buSzPts val="1600"/>
              <a:buAutoNum type="arabicPeriod"/>
            </a:pPr>
            <a:r>
              <a:rPr lang="en-GB"/>
              <a:t>Learning that value for money means not over-spending. Looking at and identifying the same products being charged at different prices at three different supermarkets.</a:t>
            </a:r>
            <a:endParaRPr/>
          </a:p>
          <a:p>
            <a:pPr indent="-330200" lvl="0" marL="457200" rtl="0" algn="l">
              <a:lnSpc>
                <a:spcPct val="130000"/>
              </a:lnSpc>
              <a:spcBef>
                <a:spcPts val="0"/>
              </a:spcBef>
              <a:spcAft>
                <a:spcPts val="0"/>
              </a:spcAft>
              <a:buSzPts val="1600"/>
              <a:buAutoNum type="arabicPeriod"/>
            </a:pPr>
            <a:r>
              <a:rPr lang="en-GB"/>
              <a:t>Looking at different sized items for similar prices and identifying best value. E.g. Looking at the cost of 4 pints of milk vs 2 pints of milk.</a:t>
            </a:r>
            <a:endParaRPr/>
          </a:p>
          <a:p>
            <a:pPr indent="-330200" lvl="0" marL="457200" rtl="0" algn="l">
              <a:lnSpc>
                <a:spcPct val="130000"/>
              </a:lnSpc>
              <a:spcBef>
                <a:spcPts val="0"/>
              </a:spcBef>
              <a:spcAft>
                <a:spcPts val="0"/>
              </a:spcAft>
              <a:buSzPts val="1600"/>
              <a:buAutoNum type="arabicPeriod"/>
            </a:pPr>
            <a:r>
              <a:rPr lang="en-GB"/>
              <a:t>Introducing the idea of paying slightly more for better quality items. E.g. Organic food items and why people might choose to buy organic food.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-Additional resources: pen and paper</a:t>
            </a:r>
            <a:endParaRPr/>
          </a:p>
        </p:txBody>
      </p:sp>
      <p:sp>
        <p:nvSpPr>
          <p:cNvPr id="284" name="Google Shape;284;p5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8" name="Shape 288"/>
        <p:cNvGrpSpPr/>
        <p:nvPr/>
      </p:nvGrpSpPr>
      <p:grpSpPr>
        <a:xfrm>
          <a:off x="0" y="0"/>
          <a:ext cx="0" cy="0"/>
          <a:chOff x="0" y="0"/>
          <a:chExt cx="0" cy="0"/>
        </a:xfrm>
      </p:grpSpPr>
      <p:sp>
        <p:nvSpPr>
          <p:cNvPr id="289" name="Google Shape;289;p52"/>
          <p:cNvSpPr txBox="1"/>
          <p:nvPr/>
        </p:nvSpPr>
        <p:spPr>
          <a:xfrm>
            <a:off x="457200" y="1431700"/>
            <a:ext cx="8228100" cy="1914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000"/>
              <a:buFont typeface="Arial"/>
              <a:buNone/>
            </a:pPr>
            <a:r>
              <a:rPr lang="en-GB" sz="3000">
                <a:solidFill>
                  <a:schemeClr val="dk2"/>
                </a:solidFill>
                <a:latin typeface="Montserrat SemiBold"/>
                <a:ea typeface="Montserrat SemiBold"/>
                <a:cs typeface="Montserrat SemiBold"/>
                <a:sym typeface="Montserrat SemiBold"/>
              </a:rPr>
              <a:t>Shopping for best value</a:t>
            </a:r>
            <a:endParaRPr b="0" i="0" sz="30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4B3241"/>
              </a:solidFill>
              <a:latin typeface="Montserrat SemiBold"/>
              <a:ea typeface="Montserrat SemiBold"/>
              <a:cs typeface="Montserrat SemiBold"/>
              <a:sym typeface="Montserrat SemiBold"/>
            </a:endParaRPr>
          </a:p>
        </p:txBody>
      </p:sp>
      <p:sp>
        <p:nvSpPr>
          <p:cNvPr id="290" name="Google Shape;290;p5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Medium"/>
              <a:ea typeface="Montserrat Medium"/>
              <a:cs typeface="Montserrat Medium"/>
              <a:sym typeface="Montserrat Medium"/>
            </a:endParaRPr>
          </a:p>
        </p:txBody>
      </p:sp>
      <p:sp>
        <p:nvSpPr>
          <p:cNvPr id="291" name="Google Shape;291;p52"/>
          <p:cNvSpPr txBox="1"/>
          <p:nvPr/>
        </p:nvSpPr>
        <p:spPr>
          <a:xfrm>
            <a:off x="468400" y="444500"/>
            <a:ext cx="6431400" cy="45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800"/>
              <a:buFont typeface="Arial"/>
              <a:buNone/>
            </a:pPr>
            <a:r>
              <a:rPr lang="en-GB" sz="1800">
                <a:solidFill>
                  <a:srgbClr val="4B3241"/>
                </a:solidFill>
                <a:latin typeface="Montserrat"/>
                <a:ea typeface="Montserrat"/>
                <a:cs typeface="Montserrat"/>
                <a:sym typeface="Montserrat"/>
              </a:rPr>
              <a:t>Community Living</a:t>
            </a:r>
            <a:endParaRPr>
              <a:latin typeface="Montserrat"/>
              <a:ea typeface="Montserrat"/>
              <a:cs typeface="Montserrat"/>
              <a:sym typeface="Montserrat"/>
            </a:endParaRPr>
          </a:p>
        </p:txBody>
      </p:sp>
      <p:sp>
        <p:nvSpPr>
          <p:cNvPr id="292" name="Google Shape;292;p52"/>
          <p:cNvSpPr txBox="1"/>
          <p:nvPr/>
        </p:nvSpPr>
        <p:spPr>
          <a:xfrm>
            <a:off x="410025" y="4363000"/>
            <a:ext cx="4323900" cy="494700"/>
          </a:xfrm>
          <a:prstGeom prst="rect">
            <a:avLst/>
          </a:prstGeom>
          <a:noFill/>
          <a:ln>
            <a:noFill/>
          </a:ln>
        </p:spPr>
        <p:txBody>
          <a:bodyPr anchorCtr="0" anchor="t" bIns="91425" lIns="91425" spcFirstLastPara="1" rIns="91425" wrap="square" tIns="91425">
            <a:noAutofit/>
          </a:bodyPr>
          <a:lstStyle/>
          <a:p>
            <a:pPr indent="-330200" lvl="0" marL="457200" rtl="0" algn="l">
              <a:lnSpc>
                <a:spcPct val="130000"/>
              </a:lnSpc>
              <a:spcBef>
                <a:spcPts val="1000"/>
              </a:spcBef>
              <a:spcAft>
                <a:spcPts val="0"/>
              </a:spcAft>
              <a:buClr>
                <a:srgbClr val="000000"/>
              </a:buClr>
              <a:buSzPts val="1600"/>
              <a:buFont typeface="Arial"/>
              <a:buNone/>
            </a:pPr>
            <a:r>
              <a:rPr lang="en-GB">
                <a:solidFill>
                  <a:srgbClr val="4B3241"/>
                </a:solidFill>
                <a:latin typeface="Montserrat SemiBold"/>
                <a:ea typeface="Montserrat SemiBold"/>
                <a:cs typeface="Montserrat SemiBold"/>
                <a:sym typeface="Montserrat SemiBold"/>
              </a:rPr>
              <a:t>Applying Learning</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3"/>
          <p:cNvSpPr txBox="1"/>
          <p:nvPr>
            <p:ph type="title"/>
          </p:nvPr>
        </p:nvSpPr>
        <p:spPr>
          <a:xfrm>
            <a:off x="458975" y="446400"/>
            <a:ext cx="39510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Lesson Activity Stages</a:t>
            </a:r>
            <a:endParaRPr>
              <a:solidFill>
                <a:srgbClr val="4B3241"/>
              </a:solidFill>
            </a:endParaRPr>
          </a:p>
        </p:txBody>
      </p:sp>
      <p:sp>
        <p:nvSpPr>
          <p:cNvPr id="298" name="Google Shape;298;p53"/>
          <p:cNvSpPr txBox="1"/>
          <p:nvPr>
            <p:ph idx="1" type="body"/>
          </p:nvPr>
        </p:nvSpPr>
        <p:spPr>
          <a:xfrm>
            <a:off x="488675" y="1002850"/>
            <a:ext cx="7884900" cy="3313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This lesson will be taught in 2 stages</a:t>
            </a:r>
            <a:r>
              <a:rPr lang="en-GB" sz="1800"/>
              <a:t>:</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AutoNum type="arabicPeriod"/>
            </a:pPr>
            <a:r>
              <a:rPr lang="en-GB" sz="1800"/>
              <a:t>Identify the best value item, looking at the same product from 3 different supermarkets.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AutoNum type="arabicPeriod"/>
            </a:pPr>
            <a:r>
              <a:rPr lang="en-GB" sz="1800"/>
              <a:t>Learn why different size and quality items are priced differently.</a:t>
            </a:r>
            <a:endParaRPr sz="1800"/>
          </a:p>
          <a:p>
            <a:pPr indent="0" lvl="0" marL="0" rtl="0" algn="l">
              <a:spcBef>
                <a:spcPts val="0"/>
              </a:spcBef>
              <a:spcAft>
                <a:spcPts val="0"/>
              </a:spcAft>
              <a:buNone/>
            </a:pPr>
            <a:r>
              <a:t/>
            </a:r>
            <a:endParaRPr sz="1800"/>
          </a:p>
          <a:p>
            <a:pPr indent="457200" lvl="0" marL="0" rtl="0" algn="l">
              <a:spcBef>
                <a:spcPts val="0"/>
              </a:spcBef>
              <a:spcAft>
                <a:spcPts val="0"/>
              </a:spcAft>
              <a:buClr>
                <a:srgbClr val="000000"/>
              </a:buClr>
              <a:buSzPts val="800"/>
              <a:buFont typeface="Arial"/>
              <a:buNone/>
            </a:pPr>
            <a:r>
              <a:t/>
            </a:r>
            <a:endParaRPr sz="500">
              <a:solidFill>
                <a:srgbClr val="000000"/>
              </a:solidFill>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99" name="Google Shape;299;p5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305" name="Google Shape;305;p54"/>
          <p:cNvSpPr txBox="1"/>
          <p:nvPr>
            <p:ph type="title"/>
          </p:nvPr>
        </p:nvSpPr>
        <p:spPr>
          <a:xfrm>
            <a:off x="6869975" y="182450"/>
            <a:ext cx="1659900" cy="8145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a:p>
        </p:txBody>
      </p:sp>
      <p:pic>
        <p:nvPicPr>
          <p:cNvPr id="306" name="Google Shape;306;p54"/>
          <p:cNvPicPr preferRelativeResize="0"/>
          <p:nvPr/>
        </p:nvPicPr>
        <p:blipFill rotWithShape="1">
          <a:blip r:embed="rId3">
            <a:alphaModFix/>
          </a:blip>
          <a:srcRect b="8024" l="0" r="0" t="8814"/>
          <a:stretch/>
        </p:blipFill>
        <p:spPr>
          <a:xfrm>
            <a:off x="3340263" y="308987"/>
            <a:ext cx="2250000" cy="3876750"/>
          </a:xfrm>
          <a:prstGeom prst="rect">
            <a:avLst/>
          </a:prstGeom>
          <a:noFill/>
          <a:ln>
            <a:noFill/>
          </a:ln>
        </p:spPr>
      </p:pic>
      <p:pic>
        <p:nvPicPr>
          <p:cNvPr id="307" name="Google Shape;307;p54"/>
          <p:cNvPicPr preferRelativeResize="0"/>
          <p:nvPr/>
        </p:nvPicPr>
        <p:blipFill rotWithShape="1">
          <a:blip r:embed="rId4">
            <a:alphaModFix/>
          </a:blip>
          <a:srcRect b="0" l="0" r="0" t="9779"/>
          <a:stretch/>
        </p:blipFill>
        <p:spPr>
          <a:xfrm>
            <a:off x="6225875" y="245650"/>
            <a:ext cx="2054125" cy="3876750"/>
          </a:xfrm>
          <a:prstGeom prst="rect">
            <a:avLst/>
          </a:prstGeom>
          <a:noFill/>
          <a:ln>
            <a:noFill/>
          </a:ln>
        </p:spPr>
      </p:pic>
      <p:pic>
        <p:nvPicPr>
          <p:cNvPr id="308" name="Google Shape;308;p54"/>
          <p:cNvPicPr preferRelativeResize="0"/>
          <p:nvPr/>
        </p:nvPicPr>
        <p:blipFill>
          <a:blip r:embed="rId5">
            <a:alphaModFix/>
          </a:blip>
          <a:stretch>
            <a:fillRect/>
          </a:stretch>
        </p:blipFill>
        <p:spPr>
          <a:xfrm>
            <a:off x="696713" y="106638"/>
            <a:ext cx="1968375" cy="4015775"/>
          </a:xfrm>
          <a:prstGeom prst="rect">
            <a:avLst/>
          </a:prstGeom>
          <a:noFill/>
          <a:ln>
            <a:noFill/>
          </a:ln>
        </p:spPr>
      </p:pic>
      <p:pic>
        <p:nvPicPr>
          <p:cNvPr id="309" name="Google Shape;309;p54"/>
          <p:cNvPicPr preferRelativeResize="0"/>
          <p:nvPr/>
        </p:nvPicPr>
        <p:blipFill rotWithShape="1">
          <a:blip r:embed="rId6">
            <a:alphaModFix/>
          </a:blip>
          <a:srcRect b="29864" l="0" r="0" t="24027"/>
          <a:stretch/>
        </p:blipFill>
        <p:spPr>
          <a:xfrm>
            <a:off x="728400" y="4122400"/>
            <a:ext cx="1905000" cy="878375"/>
          </a:xfrm>
          <a:prstGeom prst="rect">
            <a:avLst/>
          </a:prstGeom>
          <a:noFill/>
          <a:ln>
            <a:noFill/>
          </a:ln>
        </p:spPr>
      </p:pic>
      <p:pic>
        <p:nvPicPr>
          <p:cNvPr id="310" name="Google Shape;310;p54"/>
          <p:cNvPicPr preferRelativeResize="0"/>
          <p:nvPr/>
        </p:nvPicPr>
        <p:blipFill>
          <a:blip r:embed="rId7">
            <a:alphaModFix/>
          </a:blip>
          <a:stretch>
            <a:fillRect/>
          </a:stretch>
        </p:blipFill>
        <p:spPr>
          <a:xfrm>
            <a:off x="3457488" y="4522160"/>
            <a:ext cx="1905001" cy="371990"/>
          </a:xfrm>
          <a:prstGeom prst="rect">
            <a:avLst/>
          </a:prstGeom>
          <a:noFill/>
          <a:ln>
            <a:noFill/>
          </a:ln>
        </p:spPr>
      </p:pic>
      <p:pic>
        <p:nvPicPr>
          <p:cNvPr id="311" name="Google Shape;311;p54"/>
          <p:cNvPicPr preferRelativeResize="0"/>
          <p:nvPr/>
        </p:nvPicPr>
        <p:blipFill rotWithShape="1">
          <a:blip r:embed="rId8">
            <a:alphaModFix/>
          </a:blip>
          <a:srcRect b="31823" l="0" r="0" t="33783"/>
          <a:stretch/>
        </p:blipFill>
        <p:spPr>
          <a:xfrm>
            <a:off x="6389938" y="4375950"/>
            <a:ext cx="1610500" cy="553900"/>
          </a:xfrm>
          <a:prstGeom prst="rect">
            <a:avLst/>
          </a:prstGeom>
          <a:noFill/>
          <a:ln>
            <a:noFill/>
          </a:ln>
        </p:spPr>
      </p:pic>
      <p:sp>
        <p:nvSpPr>
          <p:cNvPr id="312" name="Google Shape;312;p54"/>
          <p:cNvSpPr/>
          <p:nvPr/>
        </p:nvSpPr>
        <p:spPr>
          <a:xfrm>
            <a:off x="1305650" y="2884175"/>
            <a:ext cx="577800" cy="5538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4"/>
          <p:cNvSpPr/>
          <p:nvPr/>
        </p:nvSpPr>
        <p:spPr>
          <a:xfrm>
            <a:off x="3457500" y="2971325"/>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4"/>
          <p:cNvSpPr/>
          <p:nvPr/>
        </p:nvSpPr>
        <p:spPr>
          <a:xfrm>
            <a:off x="6318725" y="3088150"/>
            <a:ext cx="625200" cy="6171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4"/>
          <p:cNvSpPr txBox="1"/>
          <p:nvPr/>
        </p:nvSpPr>
        <p:spPr>
          <a:xfrm>
            <a:off x="743825"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Morrisons</a:t>
            </a:r>
            <a:endParaRPr sz="800">
              <a:latin typeface="Montserrat"/>
              <a:ea typeface="Montserrat"/>
              <a:cs typeface="Montserrat"/>
              <a:sym typeface="Montserrat"/>
            </a:endParaRPr>
          </a:p>
        </p:txBody>
      </p:sp>
      <p:sp>
        <p:nvSpPr>
          <p:cNvPr id="316" name="Google Shape;316;p54"/>
          <p:cNvSpPr txBox="1"/>
          <p:nvPr/>
        </p:nvSpPr>
        <p:spPr>
          <a:xfrm>
            <a:off x="3428700"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Sainsburys</a:t>
            </a:r>
            <a:endParaRPr sz="800">
              <a:latin typeface="Montserrat"/>
              <a:ea typeface="Montserrat"/>
              <a:cs typeface="Montserrat"/>
              <a:sym typeface="Montserrat"/>
            </a:endParaRPr>
          </a:p>
        </p:txBody>
      </p:sp>
      <p:sp>
        <p:nvSpPr>
          <p:cNvPr id="317" name="Google Shape;317;p54"/>
          <p:cNvSpPr txBox="1"/>
          <p:nvPr/>
        </p:nvSpPr>
        <p:spPr>
          <a:xfrm>
            <a:off x="6366288"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Tesco</a:t>
            </a:r>
            <a:endParaRPr sz="8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5"/>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Question-</a:t>
            </a:r>
            <a:endParaRPr>
              <a:solidFill>
                <a:schemeClr val="dk2"/>
              </a:solidFill>
            </a:endParaRPr>
          </a:p>
        </p:txBody>
      </p:sp>
      <p:sp>
        <p:nvSpPr>
          <p:cNvPr id="323" name="Google Shape;323;p55"/>
          <p:cNvSpPr txBox="1"/>
          <p:nvPr/>
        </p:nvSpPr>
        <p:spPr>
          <a:xfrm>
            <a:off x="509150" y="1371625"/>
            <a:ext cx="7512600" cy="2857500"/>
          </a:xfrm>
          <a:prstGeom prst="rect">
            <a:avLst/>
          </a:prstGeom>
          <a:noFill/>
          <a:ln>
            <a:noFill/>
          </a:ln>
        </p:spPr>
        <p:txBody>
          <a:bodyPr anchorCtr="0" anchor="t" bIns="91425" lIns="91425" spcFirstLastPara="1" rIns="91425" wrap="square" tIns="91425">
            <a:noAutofit/>
          </a:bodyPr>
          <a:lstStyle/>
          <a:p>
            <a:pPr indent="-374650" lvl="0" marL="457200" rtl="0" algn="l">
              <a:spcBef>
                <a:spcPts val="0"/>
              </a:spcBef>
              <a:spcAft>
                <a:spcPts val="0"/>
              </a:spcAft>
              <a:buSzPts val="2300"/>
              <a:buFont typeface="Montserrat"/>
              <a:buAutoNum type="arabicPeriod"/>
            </a:pPr>
            <a:r>
              <a:rPr lang="en-GB" sz="2300">
                <a:latin typeface="Montserrat"/>
                <a:ea typeface="Montserrat"/>
                <a:cs typeface="Montserrat"/>
                <a:sym typeface="Montserrat"/>
              </a:rPr>
              <a:t>Which Supermarket has the best value for money for their</a:t>
            </a:r>
            <a:r>
              <a:rPr b="1" lang="en-GB" sz="2300">
                <a:latin typeface="Montserrat"/>
                <a:ea typeface="Montserrat"/>
                <a:cs typeface="Montserrat"/>
                <a:sym typeface="Montserrat"/>
              </a:rPr>
              <a:t> loaf of bread</a:t>
            </a:r>
            <a:r>
              <a:rPr lang="en-GB" sz="2300">
                <a:latin typeface="Montserrat"/>
                <a:ea typeface="Montserrat"/>
                <a:cs typeface="Montserrat"/>
                <a:sym typeface="Montserrat"/>
              </a:rPr>
              <a:t>?</a:t>
            </a:r>
            <a:endParaRPr sz="23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pic>
        <p:nvPicPr>
          <p:cNvPr id="329" name="Google Shape;329;p56"/>
          <p:cNvPicPr preferRelativeResize="0"/>
          <p:nvPr/>
        </p:nvPicPr>
        <p:blipFill>
          <a:blip r:embed="rId3">
            <a:alphaModFix/>
          </a:blip>
          <a:stretch>
            <a:fillRect/>
          </a:stretch>
        </p:blipFill>
        <p:spPr>
          <a:xfrm>
            <a:off x="870097" y="238425"/>
            <a:ext cx="1533692" cy="3883975"/>
          </a:xfrm>
          <a:prstGeom prst="rect">
            <a:avLst/>
          </a:prstGeom>
          <a:noFill/>
          <a:ln>
            <a:noFill/>
          </a:ln>
        </p:spPr>
      </p:pic>
      <p:pic>
        <p:nvPicPr>
          <p:cNvPr id="330" name="Google Shape;330;p56"/>
          <p:cNvPicPr preferRelativeResize="0"/>
          <p:nvPr/>
        </p:nvPicPr>
        <p:blipFill rotWithShape="1">
          <a:blip r:embed="rId4">
            <a:alphaModFix/>
          </a:blip>
          <a:srcRect b="29864" l="0" r="0" t="24027"/>
          <a:stretch/>
        </p:blipFill>
        <p:spPr>
          <a:xfrm>
            <a:off x="728400" y="4122400"/>
            <a:ext cx="1905000" cy="878375"/>
          </a:xfrm>
          <a:prstGeom prst="rect">
            <a:avLst/>
          </a:prstGeom>
          <a:noFill/>
          <a:ln>
            <a:noFill/>
          </a:ln>
        </p:spPr>
      </p:pic>
      <p:pic>
        <p:nvPicPr>
          <p:cNvPr id="331" name="Google Shape;331;p56"/>
          <p:cNvPicPr preferRelativeResize="0"/>
          <p:nvPr/>
        </p:nvPicPr>
        <p:blipFill>
          <a:blip r:embed="rId5">
            <a:alphaModFix/>
          </a:blip>
          <a:stretch>
            <a:fillRect/>
          </a:stretch>
        </p:blipFill>
        <p:spPr>
          <a:xfrm>
            <a:off x="3410950" y="342651"/>
            <a:ext cx="1852650" cy="3757700"/>
          </a:xfrm>
          <a:prstGeom prst="rect">
            <a:avLst/>
          </a:prstGeom>
          <a:noFill/>
          <a:ln>
            <a:noFill/>
          </a:ln>
        </p:spPr>
      </p:pic>
      <p:pic>
        <p:nvPicPr>
          <p:cNvPr id="332" name="Google Shape;332;p56"/>
          <p:cNvPicPr preferRelativeResize="0"/>
          <p:nvPr/>
        </p:nvPicPr>
        <p:blipFill>
          <a:blip r:embed="rId6">
            <a:alphaModFix/>
          </a:blip>
          <a:stretch>
            <a:fillRect/>
          </a:stretch>
        </p:blipFill>
        <p:spPr>
          <a:xfrm>
            <a:off x="6308274" y="182229"/>
            <a:ext cx="1905000" cy="3815746"/>
          </a:xfrm>
          <a:prstGeom prst="rect">
            <a:avLst/>
          </a:prstGeom>
          <a:noFill/>
          <a:ln>
            <a:noFill/>
          </a:ln>
        </p:spPr>
      </p:pic>
      <p:pic>
        <p:nvPicPr>
          <p:cNvPr id="333" name="Google Shape;333;p56"/>
          <p:cNvPicPr preferRelativeResize="0"/>
          <p:nvPr/>
        </p:nvPicPr>
        <p:blipFill>
          <a:blip r:embed="rId7">
            <a:alphaModFix/>
          </a:blip>
          <a:stretch>
            <a:fillRect/>
          </a:stretch>
        </p:blipFill>
        <p:spPr>
          <a:xfrm>
            <a:off x="3457488" y="4522160"/>
            <a:ext cx="1905001" cy="371990"/>
          </a:xfrm>
          <a:prstGeom prst="rect">
            <a:avLst/>
          </a:prstGeom>
          <a:noFill/>
          <a:ln>
            <a:noFill/>
          </a:ln>
        </p:spPr>
      </p:pic>
      <p:pic>
        <p:nvPicPr>
          <p:cNvPr id="334" name="Google Shape;334;p56"/>
          <p:cNvPicPr preferRelativeResize="0"/>
          <p:nvPr/>
        </p:nvPicPr>
        <p:blipFill rotWithShape="1">
          <a:blip r:embed="rId8">
            <a:alphaModFix/>
          </a:blip>
          <a:srcRect b="31823" l="0" r="0" t="33783"/>
          <a:stretch/>
        </p:blipFill>
        <p:spPr>
          <a:xfrm>
            <a:off x="6389938" y="4375950"/>
            <a:ext cx="1610500" cy="553900"/>
          </a:xfrm>
          <a:prstGeom prst="rect">
            <a:avLst/>
          </a:prstGeom>
          <a:noFill/>
          <a:ln>
            <a:noFill/>
          </a:ln>
        </p:spPr>
      </p:pic>
      <p:sp>
        <p:nvSpPr>
          <p:cNvPr id="335" name="Google Shape;335;p56"/>
          <p:cNvSpPr/>
          <p:nvPr/>
        </p:nvSpPr>
        <p:spPr>
          <a:xfrm>
            <a:off x="3568275" y="2971325"/>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6"/>
          <p:cNvSpPr/>
          <p:nvPr/>
        </p:nvSpPr>
        <p:spPr>
          <a:xfrm>
            <a:off x="1320900" y="2971325"/>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6"/>
          <p:cNvSpPr/>
          <p:nvPr/>
        </p:nvSpPr>
        <p:spPr>
          <a:xfrm>
            <a:off x="6270750" y="3030825"/>
            <a:ext cx="720000" cy="656700"/>
          </a:xfrm>
          <a:prstGeom prst="ellipse">
            <a:avLst/>
          </a:prstGeom>
          <a:noFill/>
          <a:ln cap="flat" cmpd="sng" w="38100">
            <a:solidFill>
              <a:srgbClr val="1D1C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6"/>
          <p:cNvSpPr txBox="1"/>
          <p:nvPr/>
        </p:nvSpPr>
        <p:spPr>
          <a:xfrm>
            <a:off x="743825"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Morrisons</a:t>
            </a:r>
            <a:endParaRPr sz="800">
              <a:latin typeface="Montserrat"/>
              <a:ea typeface="Montserrat"/>
              <a:cs typeface="Montserrat"/>
              <a:sym typeface="Montserrat"/>
            </a:endParaRPr>
          </a:p>
        </p:txBody>
      </p:sp>
      <p:sp>
        <p:nvSpPr>
          <p:cNvPr id="339" name="Google Shape;339;p56"/>
          <p:cNvSpPr txBox="1"/>
          <p:nvPr/>
        </p:nvSpPr>
        <p:spPr>
          <a:xfrm>
            <a:off x="3428700"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Sainsburys</a:t>
            </a:r>
            <a:endParaRPr sz="800">
              <a:latin typeface="Montserrat"/>
              <a:ea typeface="Montserrat"/>
              <a:cs typeface="Montserrat"/>
              <a:sym typeface="Montserrat"/>
            </a:endParaRPr>
          </a:p>
        </p:txBody>
      </p:sp>
      <p:sp>
        <p:nvSpPr>
          <p:cNvPr id="340" name="Google Shape;340;p56"/>
          <p:cNvSpPr txBox="1"/>
          <p:nvPr/>
        </p:nvSpPr>
        <p:spPr>
          <a:xfrm>
            <a:off x="6366288" y="4861550"/>
            <a:ext cx="1962600" cy="20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Montserrat"/>
                <a:ea typeface="Montserrat"/>
                <a:cs typeface="Montserrat"/>
                <a:sym typeface="Montserrat"/>
              </a:rPr>
              <a:t>Screenshot taken from Tesco</a:t>
            </a:r>
            <a:endParaRPr sz="800">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