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5781A2-6AE1-4637-B68E-0FFF0D94456C}">
  <a:tblStyle styleId="{C45781A2-6AE1-4637-B68E-0FFF0D94456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Developing an Electrolysis Hypothesis</a:t>
            </a:r>
            <a:endParaRPr b="0" i="0" sz="60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b="0" i="0" sz="36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Campbell</a:t>
            </a:r>
            <a:endParaRPr b="0" i="0" sz="28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918000" y="1696100"/>
            <a:ext cx="16452001" cy="21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Hypothesis - The greater the concentration of of copper sulfate electrolysed, the greater the mass of copper produced at the cathode.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Plan an investigation to test this hypothesis that would produce valid results.</a:t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975350" y="4053850"/>
            <a:ext cx="15590401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independent variable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dependent variable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Control variables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your range and intervals for the independent variable.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brief descriptions of the method (remember repeats).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917950" y="1309800"/>
            <a:ext cx="12466199" cy="61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variable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Dependent variable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Control variables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6084250" y="1309800"/>
            <a:ext cx="103596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Concentration of copper sulfate solution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5494050" y="2315775"/>
            <a:ext cx="7299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Mass of copper produced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5017950" y="3534950"/>
            <a:ext cx="89001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Volume of solution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voltage of the power supply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temperature of the solution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time electrolysis is run for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807725" y="365750"/>
            <a:ext cx="87783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>
            <p:ph type="title"/>
          </p:nvPr>
        </p:nvSpPr>
        <p:spPr>
          <a:xfrm>
            <a:off x="917950" y="280450"/>
            <a:ext cx="132012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answers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777225" y="579125"/>
            <a:ext cx="16992599" cy="61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your range and intervals for the independent variable.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0.5 to 2 mol/dm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going up in 0.5’s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brief description of how to carry out the experiment.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 up electrolysis equipment (you could use a diagram for this)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Measure 50cm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0.5 mol/dm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copper sulfate solution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Record the mass of the cathode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Turn on the power supply at 2V for 5 minutes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Record the mass of the cathode, the calculate the increase in mass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Repeat 3 times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Repeat for concentrations of 1, 1.5 and 2 mol/dm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baseline="3000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5600" l="1960" r="-1959" t="2074"/>
          <a:stretch/>
        </p:blipFill>
        <p:spPr>
          <a:xfrm>
            <a:off x="1754300" y="0"/>
            <a:ext cx="15615652" cy="908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3604275" y="8478700"/>
            <a:ext cx="3654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Source: Oak</a:t>
            </a:r>
            <a:endParaRPr b="0" i="0" sz="22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Electrolysis of solutions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421200" y="1651075"/>
            <a:ext cx="6112800" cy="643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the anode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non-metal ions is a halide ion (group 7) chloride Cl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Br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</a:t>
            </a:r>
            <a:r>
              <a:rPr b="0" baseline="30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Then the halogen will form chlorine Cl</a:t>
            </a:r>
            <a:r>
              <a:rPr b="0" baseline="-25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Br</a:t>
            </a:r>
            <a:r>
              <a:rPr b="0" baseline="-25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I</a:t>
            </a:r>
            <a:r>
              <a:rPr b="0" baseline="-25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non-metal ion is not a halide ion then oxygen, O</a:t>
            </a:r>
            <a:r>
              <a:rPr b="0" baseline="-2500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2, 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forms.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916675" y="1651075"/>
            <a:ext cx="5460900" cy="6348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the cathode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metal is more reactive than hydrogen then hydrogen forms.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metal is less reactive than hydrogen (copper, silver, gold, platinum) then the metal forms.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204800" y="1777700"/>
            <a:ext cx="5851500" cy="6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Potassium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Sodium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Magnesium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Aluminium</a:t>
            </a:r>
            <a:endParaRPr b="1" i="0" sz="33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Zinc 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Iron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Tin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Lead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Hydrogen</a:t>
            </a:r>
            <a:endParaRPr b="1" i="0" sz="3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Copper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Silver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Gold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Platinum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2477675" y="1777700"/>
            <a:ext cx="1710300" cy="7060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 rot="-5400000">
            <a:off x="10429875" y="3087800"/>
            <a:ext cx="79395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GB" sz="4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Increasing Reactivity</a:t>
            </a:r>
            <a:endParaRPr b="0" i="0" sz="4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Electrolysis of solutions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917950" y="271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{C45781A2-6AE1-4637-B68E-0FFF0D94456C}</a:tableStyleId>
              </a:tblPr>
              <a:tblGrid>
                <a:gridCol w="5266700"/>
                <a:gridCol w="5266700"/>
                <a:gridCol w="5266700"/>
              </a:tblGrid>
              <a:tr h="94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at anode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at cathode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 chloride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 sulfate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chloride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sulfate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Electrolysis of solutions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917950" y="271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{C45781A2-6AE1-4637-B68E-0FFF0D94456C}</a:tableStyleId>
              </a:tblPr>
              <a:tblGrid>
                <a:gridCol w="5266700"/>
                <a:gridCol w="5266700"/>
                <a:gridCol w="5266700"/>
              </a:tblGrid>
              <a:tr h="94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at anode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 at cathode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 chloride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 sulfate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chloride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sulfate</a:t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5" name="Google Shape;115;p18"/>
          <p:cNvSpPr txBox="1"/>
          <p:nvPr/>
        </p:nvSpPr>
        <p:spPr>
          <a:xfrm>
            <a:off x="7360900" y="36590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chlorine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2588225" y="36590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copper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7360900" y="45739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oxygen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2542500" y="45739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copper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7269475" y="54730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chlorine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2542500" y="54730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hydrogen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7269475" y="64154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oxygen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2588225" y="6415400"/>
            <a:ext cx="25056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hydrogen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917950" y="2073050"/>
            <a:ext cx="12051300" cy="6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Identify the products made at the anode and cathode during the electrolysis of the following solutions.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Silver chloride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Potassium bromide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Sodium sulfate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Copper nitrate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917950" y="890050"/>
            <a:ext cx="132012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917950" y="2073050"/>
            <a:ext cx="14093400" cy="6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Complete the sentences describing the tests for the gases below.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Hydrogen, a __________ splint gives a …….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Oxygen, a ___________ splint will …………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Chlorine, damp blue __________ paper will turn ________ then ____________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917950" y="890050"/>
            <a:ext cx="132012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613150" y="2073050"/>
            <a:ext cx="13727700" cy="6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Identify the products made at the anode and cathode during the electrolysis of the following solutions.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Silver chloride  anode = chlorine   cathode = silver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Potassium bromide  anode = bromine  cathode = hydrogen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Sodium sulfate  anode = oxygen  cathode = hydrogen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Copper nitrate  anode = oxygen   cathode = copper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1"/>
          <p:cNvSpPr txBox="1"/>
          <p:nvPr>
            <p:ph type="title"/>
          </p:nvPr>
        </p:nvSpPr>
        <p:spPr>
          <a:xfrm>
            <a:off x="917950" y="890050"/>
            <a:ext cx="132012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answers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917950" y="2073050"/>
            <a:ext cx="14078100" cy="6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Complete the sentences describing the tests for the gases below.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Hydrogen, a lit splint gives a squeaky pop.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Oxygen, a glowing splint will relight.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Chlorine, damp blue Litmus paper will turn red then bleaches or white.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917950" y="890050"/>
            <a:ext cx="132012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answers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