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2BA20FC-902F-4368-92DD-1D1C2115130E}">
  <a:tblStyle styleId="{42BA20FC-902F-4368-92DD-1D1C211513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251a6c3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251a6c3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Who is Caroline Herschel?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Simkin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>
            <p:ph idx="4294967295" type="title"/>
          </p:nvPr>
        </p:nvSpPr>
        <p:spPr>
          <a:xfrm>
            <a:off x="1012350" y="1674875"/>
            <a:ext cx="684600" cy="524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1)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354900" y="528075"/>
            <a:ext cx="17578200" cy="10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Draw a picture for each part of Caroline Herschel’s life story: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00" name="Google Shape;100;p16"/>
          <p:cNvGraphicFramePr/>
          <p:nvPr/>
        </p:nvGraphicFramePr>
        <p:xfrm>
          <a:off x="826250" y="1674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{42BA20FC-902F-4368-92DD-1D1C2115130E}</a:tableStyleId>
              </a:tblPr>
              <a:tblGrid>
                <a:gridCol w="5461000"/>
                <a:gridCol w="5461000"/>
                <a:gridCol w="5461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1" name="Google Shape;101;p16"/>
          <p:cNvSpPr txBox="1"/>
          <p:nvPr>
            <p:ph idx="4294967295" type="title"/>
          </p:nvPr>
        </p:nvSpPr>
        <p:spPr>
          <a:xfrm>
            <a:off x="6468750" y="1674875"/>
            <a:ext cx="684600" cy="524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2)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02" name="Google Shape;102;p16"/>
          <p:cNvSpPr txBox="1"/>
          <p:nvPr>
            <p:ph idx="4294967295" type="title"/>
          </p:nvPr>
        </p:nvSpPr>
        <p:spPr>
          <a:xfrm>
            <a:off x="11925150" y="1636463"/>
            <a:ext cx="684600" cy="524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3)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03" name="Google Shape;103;p16"/>
          <p:cNvSpPr txBox="1"/>
          <p:nvPr>
            <p:ph idx="4294967295" type="title"/>
          </p:nvPr>
        </p:nvSpPr>
        <p:spPr>
          <a:xfrm>
            <a:off x="917950" y="5630763"/>
            <a:ext cx="684600" cy="524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4)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04" name="Google Shape;104;p16"/>
          <p:cNvSpPr txBox="1"/>
          <p:nvPr>
            <p:ph idx="4294967295" type="title"/>
          </p:nvPr>
        </p:nvSpPr>
        <p:spPr>
          <a:xfrm>
            <a:off x="11865800" y="5525875"/>
            <a:ext cx="684600" cy="524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6)</a:t>
            </a:r>
            <a:endParaRPr sz="3600">
              <a:solidFill>
                <a:schemeClr val="lt1"/>
              </a:solidFill>
            </a:endParaRPr>
          </a:p>
        </p:txBody>
      </p:sp>
      <p:sp>
        <p:nvSpPr>
          <p:cNvPr id="105" name="Google Shape;105;p16"/>
          <p:cNvSpPr txBox="1"/>
          <p:nvPr>
            <p:ph idx="4294967295" type="title"/>
          </p:nvPr>
        </p:nvSpPr>
        <p:spPr>
          <a:xfrm>
            <a:off x="6391875" y="5525875"/>
            <a:ext cx="684600" cy="524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lt1"/>
                </a:solidFill>
              </a:rPr>
              <a:t>5)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