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82263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A3142"/>
                </a:solidFill>
              </a:rPr>
              <a:t>Mixed circle theorem problems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A3142"/>
                </a:solidFill>
              </a:rPr>
              <a:t>Maths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A3142"/>
                </a:solidFill>
              </a:rPr>
              <a:t>Mr Chan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446400"/>
            <a:ext cx="84772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Mixed circle theorem problems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830452" y="921531"/>
            <a:ext cx="3816114" cy="4221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2. Work out the size of each angle marked with a letter.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a)				      b)</a:t>
            </a:r>
            <a:endParaRPr/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497435" y="924806"/>
            <a:ext cx="3714347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 Work out the size of each angle marked with a letter.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				   </a:t>
            </a: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450" y="1810448"/>
            <a:ext cx="1848300" cy="185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952" y="1810448"/>
            <a:ext cx="1884608" cy="185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4176" y="1761750"/>
            <a:ext cx="1884600" cy="187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73025" y="1828300"/>
            <a:ext cx="2203751" cy="20129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" name="Google Shape;46;p7"/>
          <p:cNvCxnSpPr/>
          <p:nvPr/>
        </p:nvCxnSpPr>
        <p:spPr>
          <a:xfrm>
            <a:off x="3287650" y="3313113"/>
            <a:ext cx="29700" cy="12060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" name="Google Shape;47;p7"/>
          <p:cNvCxnSpPr/>
          <p:nvPr/>
        </p:nvCxnSpPr>
        <p:spPr>
          <a:xfrm>
            <a:off x="4022906" y="3126228"/>
            <a:ext cx="29700" cy="12060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458974" y="446400"/>
            <a:ext cx="84772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Mixed circle theorem problems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4830452" y="921531"/>
            <a:ext cx="3816114" cy="4221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4. Work out the size of angle y.</a:t>
            </a:r>
            <a:endParaRPr/>
          </a:p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55" name="Google Shape;55;p8"/>
          <p:cNvSpPr txBox="1"/>
          <p:nvPr/>
        </p:nvSpPr>
        <p:spPr>
          <a:xfrm>
            <a:off x="497435" y="924806"/>
            <a:ext cx="3714347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The circle has centre O with a chord AB. CD is a diameter to the circle. Work out the size of angle x and y.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" name="Google Shape;56;p8"/>
          <p:cNvPicPr preferRelativeResize="0"/>
          <p:nvPr/>
        </p:nvPicPr>
        <p:blipFill rotWithShape="1">
          <a:blip r:embed="rId3">
            <a:alphaModFix/>
          </a:blip>
          <a:srcRect b="0" l="3852" r="0" t="0"/>
          <a:stretch/>
        </p:blipFill>
        <p:spPr>
          <a:xfrm>
            <a:off x="1083450" y="1807250"/>
            <a:ext cx="2824177" cy="29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8"/>
          <p:cNvPicPr preferRelativeResize="0"/>
          <p:nvPr/>
        </p:nvPicPr>
        <p:blipFill rotWithShape="1">
          <a:blip r:embed="rId4">
            <a:alphaModFix/>
          </a:blip>
          <a:srcRect b="0" l="3988" r="0" t="0"/>
          <a:stretch/>
        </p:blipFill>
        <p:spPr>
          <a:xfrm>
            <a:off x="5363981" y="1399937"/>
            <a:ext cx="2749055" cy="2763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4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4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3" name="Google Shape;63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458974" y="446400"/>
            <a:ext cx="84772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Mixed circle theorem problems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4830452" y="921531"/>
            <a:ext cx="3816114" cy="4221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2. Work out the size of each angle marked with a letter.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a)				      b)	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72" name="Google Shape;72;p10"/>
          <p:cNvSpPr txBox="1"/>
          <p:nvPr/>
        </p:nvSpPr>
        <p:spPr>
          <a:xfrm>
            <a:off x="497435" y="924806"/>
            <a:ext cx="3714347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 Work out the size of each angle marked with a letter.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				</a:t>
            </a: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	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" name="Google Shape;7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275" y="1791150"/>
            <a:ext cx="1844730" cy="184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0299" y="1791149"/>
            <a:ext cx="1880950" cy="1849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99350" y="1780100"/>
            <a:ext cx="1844724" cy="1832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45550" y="1791150"/>
            <a:ext cx="2230719" cy="20375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0"/>
          <p:cNvSpPr txBox="1"/>
          <p:nvPr/>
        </p:nvSpPr>
        <p:spPr>
          <a:xfrm>
            <a:off x="1060751" y="3909950"/>
            <a:ext cx="847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x = 53º</a:t>
            </a:r>
            <a:endParaRPr>
              <a:solidFill>
                <a:schemeClr val="accent5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y = 53</a:t>
            </a: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º</a:t>
            </a:r>
            <a:endParaRPr/>
          </a:p>
        </p:txBody>
      </p:sp>
      <p:sp>
        <p:nvSpPr>
          <p:cNvPr id="78" name="Google Shape;78;p10"/>
          <p:cNvSpPr txBox="1"/>
          <p:nvPr/>
        </p:nvSpPr>
        <p:spPr>
          <a:xfrm>
            <a:off x="3238224" y="3909950"/>
            <a:ext cx="847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x = 55º</a:t>
            </a:r>
            <a:endParaRPr>
              <a:solidFill>
                <a:schemeClr val="accent5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y = 35º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79" name="Google Shape;79;p10"/>
          <p:cNvSpPr txBox="1"/>
          <p:nvPr/>
        </p:nvSpPr>
        <p:spPr>
          <a:xfrm>
            <a:off x="5385061" y="3828746"/>
            <a:ext cx="779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x = 50º</a:t>
            </a:r>
            <a:endParaRPr>
              <a:solidFill>
                <a:schemeClr val="accent5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y = 60º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7419449" y="3726025"/>
            <a:ext cx="8478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x = 62º</a:t>
            </a:r>
            <a:endParaRPr>
              <a:solidFill>
                <a:schemeClr val="accent5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y = 28º</a:t>
            </a:r>
            <a:endParaRPr>
              <a:solidFill>
                <a:schemeClr val="accent5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z = 58º</a:t>
            </a:r>
            <a:endParaRPr>
              <a:solidFill>
                <a:schemeClr val="accent5"/>
              </a:solidFill>
            </a:endParaRPr>
          </a:p>
        </p:txBody>
      </p:sp>
      <p:cxnSp>
        <p:nvCxnSpPr>
          <p:cNvPr id="81" name="Google Shape;81;p10"/>
          <p:cNvCxnSpPr/>
          <p:nvPr/>
        </p:nvCxnSpPr>
        <p:spPr>
          <a:xfrm>
            <a:off x="3287650" y="3084513"/>
            <a:ext cx="29722" cy="12065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" name="Google Shape;82;p10"/>
          <p:cNvCxnSpPr/>
          <p:nvPr/>
        </p:nvCxnSpPr>
        <p:spPr>
          <a:xfrm>
            <a:off x="3794306" y="2973828"/>
            <a:ext cx="29722" cy="12065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/>
          <p:nvPr>
            <p:ph type="title"/>
          </p:nvPr>
        </p:nvSpPr>
        <p:spPr>
          <a:xfrm>
            <a:off x="458974" y="446400"/>
            <a:ext cx="84772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Mixed circle theorem problems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8" name="Google Shape;88;p11"/>
          <p:cNvSpPr txBox="1"/>
          <p:nvPr>
            <p:ph idx="1" type="body"/>
          </p:nvPr>
        </p:nvSpPr>
        <p:spPr>
          <a:xfrm>
            <a:off x="4830452" y="921531"/>
            <a:ext cx="3816000" cy="42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4. Work out the size of angle y.</a:t>
            </a:r>
            <a:endParaRPr/>
          </a:p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1"/>
          <p:cNvSpPr txBox="1"/>
          <p:nvPr/>
        </p:nvSpPr>
        <p:spPr>
          <a:xfrm>
            <a:off x="497435" y="924806"/>
            <a:ext cx="3714347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The circle has centre O with a chord AB. CD is a diameter to the circle. Work out the size of angle x and y.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1" name="Google Shape;91;p11"/>
          <p:cNvPicPr preferRelativeResize="0"/>
          <p:nvPr/>
        </p:nvPicPr>
        <p:blipFill rotWithShape="1">
          <a:blip r:embed="rId3">
            <a:alphaModFix/>
          </a:blip>
          <a:srcRect b="0" l="3852" r="0" t="0"/>
          <a:stretch/>
        </p:blipFill>
        <p:spPr>
          <a:xfrm>
            <a:off x="1105500" y="1778050"/>
            <a:ext cx="2808425" cy="296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1"/>
          <p:cNvPicPr preferRelativeResize="0"/>
          <p:nvPr/>
        </p:nvPicPr>
        <p:blipFill rotWithShape="1">
          <a:blip r:embed="rId4">
            <a:alphaModFix/>
          </a:blip>
          <a:srcRect b="0" l="3988" r="0" t="0"/>
          <a:stretch/>
        </p:blipFill>
        <p:spPr>
          <a:xfrm>
            <a:off x="5437909" y="1357669"/>
            <a:ext cx="2749055" cy="276388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1"/>
          <p:cNvSpPr txBox="1"/>
          <p:nvPr/>
        </p:nvSpPr>
        <p:spPr>
          <a:xfrm>
            <a:off x="3575351" y="4109150"/>
            <a:ext cx="873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x = 26º</a:t>
            </a:r>
            <a:endParaRPr>
              <a:solidFill>
                <a:schemeClr val="accent5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y = 38º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94" name="Google Shape;94;p11"/>
          <p:cNvSpPr txBox="1"/>
          <p:nvPr/>
        </p:nvSpPr>
        <p:spPr>
          <a:xfrm>
            <a:off x="7713274" y="4109150"/>
            <a:ext cx="93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y = 116º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