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9376DA-2A4E-4F03-A0F2-AD1182AB2C7C}">
  <a:tblStyle styleId="{799376DA-2A4E-4F03-A0F2-AD1182AB2C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can we train power?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- </a:t>
            </a:r>
            <a:r>
              <a:rPr lang="en-GB" sz="3600">
                <a:solidFill>
                  <a:srgbClr val="4B3241"/>
                </a:solidFill>
              </a:rPr>
              <a:t>Health related exercise: components of fitness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Guy Wnuk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704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Create and complete a plyometric session plan.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77350" y="2520000"/>
            <a:ext cx="7783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Plan and complete a session plan to improve power for a sport of your choice.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Think about the requirements of the sport.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Try to repeat the drills 2 times.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Take 1-minute rest between the drills.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299100" y="376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{799376DA-2A4E-4F03-A0F2-AD1182AB2C7C}</a:tableStyleId>
              </a:tblPr>
              <a:tblGrid>
                <a:gridCol w="2074300"/>
                <a:gridCol w="6117425"/>
              </a:tblGrid>
              <a:tr h="123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Drill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Exercise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