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cde51b8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cde51b8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6510ced7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86510ced7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86510ced7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86510ced7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70" name="Google Shape;70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100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100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100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100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100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100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1000"/>
              </a:spcBef>
              <a:spcAft>
                <a:spcPts val="1000"/>
              </a:spcAft>
              <a:buNone/>
              <a:defRPr/>
            </a:lvl9pPr>
          </a:lstStyle>
          <a:p/>
        </p:txBody>
      </p:sp>
      <p:pic>
        <p:nvPicPr>
          <p:cNvPr id="71" name="Google Shape;71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39" name="Google Shape;39;p7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1" name="Google Shape;41;p7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6" name="Google Shape;46;p8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0" name="Google Shape;50;p8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0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6" name="Google Shape;66;p10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sz="220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sz="2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sz="1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sz="1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sz="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Solving addition equations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1" name="Google Shape;81;p14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Maths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lang="en-GB"/>
              <a:t>Mrs Crane</a:t>
            </a:r>
            <a:endParaRPr/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</a:t>
            </a:r>
            <a:r>
              <a:rPr lang="en-GB">
                <a:solidFill>
                  <a:schemeClr val="dk2"/>
                </a:solidFill>
              </a:rPr>
              <a:t> Task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0" name="Google Shape;9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8025" y="1099723"/>
            <a:ext cx="6047950" cy="3516425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5"/>
          <p:cNvSpPr txBox="1"/>
          <p:nvPr/>
        </p:nvSpPr>
        <p:spPr>
          <a:xfrm>
            <a:off x="4410000" y="295025"/>
            <a:ext cx="4416600" cy="9645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Remember, you could use D</a:t>
            </a: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ienes, drawings of Dienes</a:t>
            </a:r>
            <a:r>
              <a:rPr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or number lines to help you!</a:t>
            </a:r>
            <a:endParaRPr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6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Independent Task 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7" name="Google Shape;97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8" name="Google Shape;9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89800" y="812674"/>
            <a:ext cx="1953654" cy="574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35171" y="1259525"/>
            <a:ext cx="5949657" cy="333647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6"/>
          <p:cNvSpPr txBox="1"/>
          <p:nvPr/>
        </p:nvSpPr>
        <p:spPr>
          <a:xfrm>
            <a:off x="4734000" y="202325"/>
            <a:ext cx="4144800" cy="1299900"/>
          </a:xfrm>
          <a:prstGeom prst="rect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Challenge: What numbers could the boxes be replaced by?</a:t>
            </a:r>
            <a:endParaRPr sz="16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