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98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8D5BBC-2A16-4A59-A4D1-29F00E01DD29}">
  <a:tblStyle styleId="{818D5BBC-2A16-4A59-A4D1-29F00E01DD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98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 everyone! My name is Miss Hummel and in this lesson we will be answering the question: What are forces?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this lesson, we will learn what forces are. We will also learn about contact forces and non-contact forces. Finally, we will test our knowledge with some application questions.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c453080e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8c453080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c41c0d55f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c41c0d55f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Air resistance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Gravitational force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Friction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Magnetic force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Upthrust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pushes objects upwards on objects that are in water.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pulls everything downwards towards the earth.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acts when something tries to move quickly through air.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acts between two surfaces that are sliding, or trying to slide, across each other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which makes magnetic objects attract or repel each other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c41c0d55f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c41c0d55f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Air resistance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Gravitational force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Friction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Magnetic force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Upthrust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pushes objects upwards on objects that are in water.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pulls everything downwards towards the earth.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acts when something tries to move quickly through air.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acts between two surfaces that are sliding, or trying to slide, across each other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which makes magnetic objects attract or repel each other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c3e6f5c48_89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c3e6f5c48_89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c41c0d55f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c41c0d55f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c453080e7_0_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8c453080e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c41c0d55f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c41c0d55f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14181300" cy="35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500">
                <a:solidFill>
                  <a:srgbClr val="4B3241"/>
                </a:solidFill>
              </a:rPr>
              <a:t>How can we measure the size of forces? </a:t>
            </a:r>
            <a:endParaRPr sz="65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500">
                <a:solidFill>
                  <a:srgbClr val="4B3241"/>
                </a:solidFill>
              </a:rPr>
              <a:t>Worksheet</a:t>
            </a:r>
            <a:endParaRPr sz="65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00">
              <a:solidFill>
                <a:srgbClr val="4B3241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917950" y="4636950"/>
            <a:ext cx="16452000" cy="420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>
                <a:solidFill>
                  <a:srgbClr val="4B3241"/>
                </a:solidFill>
              </a:rPr>
              <a:t>Science - Forces</a:t>
            </a:r>
            <a:endParaRPr sz="4000">
              <a:solidFill>
                <a:srgbClr val="4B3241"/>
              </a:solidFill>
            </a:endParaRPr>
          </a:p>
        </p:txBody>
      </p:sp>
      <p:sp>
        <p:nvSpPr>
          <p:cNvPr id="91" name="Google Shape;91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>
                <a:solidFill>
                  <a:srgbClr val="4B3241"/>
                </a:solidFill>
              </a:rPr>
              <a:t>Miss Hummel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3357258" y="2508098"/>
            <a:ext cx="9144000" cy="1046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 this question:</a:t>
            </a:r>
            <a:endParaRPr b="0" i="0" sz="4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3357250" y="3679200"/>
            <a:ext cx="9144000" cy="4957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difference between mass and weight? What are they each measured in?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362275" y="245050"/>
            <a:ext cx="5827200" cy="64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0"/>
              </a:spcAft>
              <a:buNone/>
            </a:pPr>
            <a:r>
              <a:rPr b="1" lang="en-GB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Label the photo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0" l="0" r="0" t="4141"/>
          <a:stretch/>
        </p:blipFill>
        <p:spPr>
          <a:xfrm>
            <a:off x="6906150" y="245050"/>
            <a:ext cx="4534750" cy="8593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7"/>
          <p:cNvCxnSpPr/>
          <p:nvPr/>
        </p:nvCxnSpPr>
        <p:spPr>
          <a:xfrm>
            <a:off x="9686750" y="752625"/>
            <a:ext cx="3253800" cy="5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7"/>
          <p:cNvSpPr txBox="1"/>
          <p:nvPr/>
        </p:nvSpPr>
        <p:spPr>
          <a:xfrm>
            <a:off x="12982025" y="179700"/>
            <a:ext cx="5039400" cy="20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The _____ at the top can be used to….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9" name="Google Shape;109;p17"/>
          <p:cNvCxnSpPr>
            <a:endCxn id="110" idx="3"/>
          </p:cNvCxnSpPr>
          <p:nvPr/>
        </p:nvCxnSpPr>
        <p:spPr>
          <a:xfrm rot="10800000">
            <a:off x="5039400" y="4541775"/>
            <a:ext cx="3821400" cy="90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7"/>
          <p:cNvSpPr txBox="1"/>
          <p:nvPr/>
        </p:nvSpPr>
        <p:spPr>
          <a:xfrm>
            <a:off x="0" y="3531975"/>
            <a:ext cx="5039400" cy="20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The numbers at the side that say N show...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1" name="Google Shape;111;p17"/>
          <p:cNvCxnSpPr>
            <a:endCxn id="112" idx="3"/>
          </p:cNvCxnSpPr>
          <p:nvPr/>
        </p:nvCxnSpPr>
        <p:spPr>
          <a:xfrm rot="10800000">
            <a:off x="5795575" y="8033625"/>
            <a:ext cx="2264400" cy="102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17"/>
          <p:cNvSpPr txBox="1"/>
          <p:nvPr/>
        </p:nvSpPr>
        <p:spPr>
          <a:xfrm>
            <a:off x="756175" y="7023825"/>
            <a:ext cx="5039400" cy="20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The _____ at the bottom can be used to...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52400" y="941175"/>
            <a:ext cx="6480900" cy="20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If you don’t have the photo in front of you, sketch your own Newton meter that you can label.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6906150" y="8838500"/>
            <a:ext cx="7999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Miss Hummel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362275" y="245050"/>
            <a:ext cx="5827200" cy="64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0"/>
              </a:spcAft>
              <a:buNone/>
            </a:pPr>
            <a:r>
              <a:rPr b="1" lang="en-GB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4141"/>
          <a:stretch/>
        </p:blipFill>
        <p:spPr>
          <a:xfrm>
            <a:off x="6906150" y="245050"/>
            <a:ext cx="4534750" cy="8593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8"/>
          <p:cNvCxnSpPr/>
          <p:nvPr/>
        </p:nvCxnSpPr>
        <p:spPr>
          <a:xfrm>
            <a:off x="9686750" y="752625"/>
            <a:ext cx="3253800" cy="5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18"/>
          <p:cNvSpPr txBox="1"/>
          <p:nvPr/>
        </p:nvSpPr>
        <p:spPr>
          <a:xfrm>
            <a:off x="12982025" y="179700"/>
            <a:ext cx="5039400" cy="20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GB" sz="3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hook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at the top can be used to </a:t>
            </a:r>
            <a:r>
              <a:rPr b="1" lang="en-GB" sz="3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hold the Newton Meter.</a:t>
            </a:r>
            <a:endParaRPr b="1" sz="35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4" name="Google Shape;124;p18"/>
          <p:cNvCxnSpPr>
            <a:endCxn id="125" idx="3"/>
          </p:cNvCxnSpPr>
          <p:nvPr/>
        </p:nvCxnSpPr>
        <p:spPr>
          <a:xfrm rot="10800000">
            <a:off x="5431875" y="3886100"/>
            <a:ext cx="3821400" cy="90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5" name="Google Shape;125;p18"/>
          <p:cNvSpPr txBox="1"/>
          <p:nvPr/>
        </p:nvSpPr>
        <p:spPr>
          <a:xfrm>
            <a:off x="392475" y="2876300"/>
            <a:ext cx="5039400" cy="20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The numbers at the side that say N sho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the weight or size of the force.</a:t>
            </a:r>
            <a:endParaRPr b="1" sz="35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6" name="Google Shape;126;p18"/>
          <p:cNvCxnSpPr>
            <a:endCxn id="127" idx="3"/>
          </p:cNvCxnSpPr>
          <p:nvPr/>
        </p:nvCxnSpPr>
        <p:spPr>
          <a:xfrm rot="10800000">
            <a:off x="5733825" y="6846125"/>
            <a:ext cx="2325900" cy="1290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8"/>
          <p:cNvSpPr txBox="1"/>
          <p:nvPr/>
        </p:nvSpPr>
        <p:spPr>
          <a:xfrm>
            <a:off x="90525" y="5836325"/>
            <a:ext cx="5643300" cy="20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GB" sz="3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hook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at the bottom can be used to </a:t>
            </a:r>
            <a:r>
              <a:rPr b="1" lang="en-GB" sz="3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connect the object or force you are measuring with the Newton meter.</a:t>
            </a:r>
            <a:endParaRPr b="1" sz="35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152400" y="941175"/>
            <a:ext cx="6480900" cy="20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If you don’t have the photo in front of you, sketch your own Newton meter that you can label.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362275" y="92650"/>
            <a:ext cx="17709300" cy="121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0"/>
              </a:spcAft>
              <a:buNone/>
            </a:pPr>
            <a:r>
              <a:rPr b="1" lang="en-GB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Write down how much force has been measured on each of the Newton meters below: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b="13785" l="0" r="0" t="0"/>
          <a:stretch/>
        </p:blipFill>
        <p:spPr>
          <a:xfrm>
            <a:off x="1253675" y="1605725"/>
            <a:ext cx="3752625" cy="703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/>
          <p:nvPr/>
        </p:nvSpPr>
        <p:spPr>
          <a:xfrm>
            <a:off x="3052925" y="3706050"/>
            <a:ext cx="725700" cy="125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4">
            <a:alphaModFix/>
          </a:blip>
          <a:srcRect b="13013" l="0" r="0" t="0"/>
          <a:stretch/>
        </p:blipFill>
        <p:spPr>
          <a:xfrm>
            <a:off x="6911300" y="1455550"/>
            <a:ext cx="3533373" cy="71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/>
          <p:nvPr/>
        </p:nvSpPr>
        <p:spPr>
          <a:xfrm>
            <a:off x="8485375" y="4983625"/>
            <a:ext cx="725700" cy="125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48425" y="1455550"/>
            <a:ext cx="3752625" cy="715759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/>
          <p:nvPr/>
        </p:nvSpPr>
        <p:spPr>
          <a:xfrm>
            <a:off x="13362175" y="4132800"/>
            <a:ext cx="725700" cy="125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362275" y="92650"/>
            <a:ext cx="34164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0"/>
              </a:spcAft>
              <a:buNone/>
            </a:pPr>
            <a:r>
              <a:rPr b="1" lang="en-GB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 b="13785" l="0" r="0" t="0"/>
          <a:stretch/>
        </p:blipFill>
        <p:spPr>
          <a:xfrm>
            <a:off x="1253675" y="919925"/>
            <a:ext cx="3752625" cy="703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/>
          <p:nvPr/>
        </p:nvSpPr>
        <p:spPr>
          <a:xfrm>
            <a:off x="3052925" y="3706050"/>
            <a:ext cx="725700" cy="125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4">
            <a:alphaModFix/>
          </a:blip>
          <a:srcRect b="13013" l="0" r="0" t="0"/>
          <a:stretch/>
        </p:blipFill>
        <p:spPr>
          <a:xfrm>
            <a:off x="6911300" y="769750"/>
            <a:ext cx="3533373" cy="71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8485375" y="4297825"/>
            <a:ext cx="725700" cy="125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48425" y="769750"/>
            <a:ext cx="3752625" cy="7157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/>
          <p:nvPr/>
        </p:nvSpPr>
        <p:spPr>
          <a:xfrm>
            <a:off x="13362175" y="3447000"/>
            <a:ext cx="725700" cy="125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1502225" y="8076150"/>
            <a:ext cx="30786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≈ 4N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7598225" y="8076150"/>
            <a:ext cx="30786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≈ 15N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12551225" y="8076150"/>
            <a:ext cx="30786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≈ 2.25N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/>
          <p:nvPr/>
        </p:nvSpPr>
        <p:spPr>
          <a:xfrm>
            <a:off x="3357258" y="2508098"/>
            <a:ext cx="9144000" cy="1046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 this question:</a:t>
            </a:r>
            <a:endParaRPr b="0" i="0" sz="4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3357250" y="3679200"/>
            <a:ext cx="9144000" cy="4957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do we measure the weight of an object with a Newton meter?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362275" y="92650"/>
            <a:ext cx="177093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0"/>
              </a:spcAft>
              <a:buNone/>
            </a:pPr>
            <a:r>
              <a:rPr b="1" lang="en-GB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Activity: Measuring things in Newtons and grams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69" name="Google Shape;169;p22"/>
          <p:cNvGraphicFramePr/>
          <p:nvPr/>
        </p:nvGraphicFramePr>
        <p:xfrm>
          <a:off x="917950" y="1528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{818D5BBC-2A16-4A59-A4D1-29F00E01DD29}</a:tableStyleId>
              </a:tblPr>
              <a:tblGrid>
                <a:gridCol w="5148275"/>
                <a:gridCol w="5148275"/>
                <a:gridCol w="5148275"/>
              </a:tblGrid>
              <a:tr h="97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Item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Newtons (N)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Grams (g)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37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7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7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7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0" name="Google Shape;170;p22"/>
          <p:cNvSpPr txBox="1"/>
          <p:nvPr/>
        </p:nvSpPr>
        <p:spPr>
          <a:xfrm>
            <a:off x="1502225" y="8076150"/>
            <a:ext cx="146421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Can we make any generalisations based on our data?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