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4"/>
    <p:sldMasterId id="2147483686" r:id="rId5"/>
    <p:sldMasterId id="2147483687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e71b1c3d3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8e71b1c3d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d688d05ff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8d688d05f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Google Shape;140;p29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1" name="Google Shape;141;p29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2" name="Google Shape;142;p29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9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8" name="Google Shape;148;p3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9" name="Google Shape;149;p3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1" name="Google Shape;151;p3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2" name="Google Shape;152;p3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3" name="Google Shape;153;p3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4" name="Google Shape;154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33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35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6" name="Google Shape;176;p35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7" name="Google Shape;177;p35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78" name="Google Shape;178;p35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9" name="Google Shape;179;p35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80" name="Google Shape;180;p35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4" name="Google Shape;184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5" name="Google Shape;185;p36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6" name="Google Shape;186;p36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7" name="Google Shape;187;p36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88" name="Google Shape;188;p36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9" name="Google Shape;189;p36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0" name="Google Shape;190;p36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4" name="Google Shape;194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5" name="Google Shape;195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98" name="Google Shape;198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99" name="Google Shape;199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5" name="Google Shape;135;p2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6" name="Google Shape;136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28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Lesson 8 of 15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09" name="Google Shape;209;p41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 Whitehead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41"/>
          <p:cNvSpPr txBox="1"/>
          <p:nvPr>
            <p:ph idx="4294967295" type="ctrTitle"/>
          </p:nvPr>
        </p:nvSpPr>
        <p:spPr>
          <a:xfrm>
            <a:off x="479300" y="1301375"/>
            <a:ext cx="82260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Unit 8 - Decimals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B3241"/>
                </a:solidFill>
              </a:rPr>
              <a:t>Recognising Decimal Hundredths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B3241"/>
                </a:solidFill>
              </a:rPr>
              <a:t>Independent Task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2"/>
          <p:cNvSpPr txBox="1"/>
          <p:nvPr>
            <p:ph idx="12" type="sldNum"/>
          </p:nvPr>
        </p:nvSpPr>
        <p:spPr>
          <a:xfrm>
            <a:off x="688456" y="7418588"/>
            <a:ext cx="1080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42"/>
          <p:cNvSpPr txBox="1"/>
          <p:nvPr/>
        </p:nvSpPr>
        <p:spPr>
          <a:xfrm>
            <a:off x="3035475" y="2374090"/>
            <a:ext cx="15000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0.38</a:t>
            </a:r>
            <a:endParaRPr sz="1400">
              <a:solidFill>
                <a:srgbClr val="4B3241"/>
              </a:solidFill>
            </a:endParaRPr>
          </a:p>
        </p:txBody>
      </p:sp>
      <p:sp>
        <p:nvSpPr>
          <p:cNvPr id="217" name="Google Shape;217;p42"/>
          <p:cNvSpPr txBox="1"/>
          <p:nvPr/>
        </p:nvSpPr>
        <p:spPr>
          <a:xfrm>
            <a:off x="3035475" y="3555190"/>
            <a:ext cx="15000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0.49</a:t>
            </a:r>
            <a:endParaRPr sz="1400">
              <a:solidFill>
                <a:srgbClr val="4B3241"/>
              </a:solidFill>
            </a:endParaRPr>
          </a:p>
        </p:txBody>
      </p:sp>
      <p:sp>
        <p:nvSpPr>
          <p:cNvPr id="218" name="Google Shape;218;p42"/>
          <p:cNvSpPr txBox="1"/>
          <p:nvPr/>
        </p:nvSpPr>
        <p:spPr>
          <a:xfrm>
            <a:off x="101775" y="1231088"/>
            <a:ext cx="12474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0.82</a:t>
            </a:r>
            <a:endParaRPr sz="1400">
              <a:solidFill>
                <a:srgbClr val="4B3241"/>
              </a:solidFill>
            </a:endParaRPr>
          </a:p>
        </p:txBody>
      </p:sp>
      <p:sp>
        <p:nvSpPr>
          <p:cNvPr id="219" name="Google Shape;219;p42"/>
          <p:cNvSpPr txBox="1"/>
          <p:nvPr/>
        </p:nvSpPr>
        <p:spPr>
          <a:xfrm>
            <a:off x="101775" y="2374088"/>
            <a:ext cx="12474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0.23</a:t>
            </a:r>
            <a:endParaRPr sz="1400">
              <a:solidFill>
                <a:srgbClr val="4B3241"/>
              </a:solidFill>
            </a:endParaRPr>
          </a:p>
        </p:txBody>
      </p:sp>
      <p:sp>
        <p:nvSpPr>
          <p:cNvPr id="220" name="Google Shape;220;p42"/>
          <p:cNvSpPr txBox="1"/>
          <p:nvPr/>
        </p:nvSpPr>
        <p:spPr>
          <a:xfrm>
            <a:off x="63675" y="3555188"/>
            <a:ext cx="12474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0.6</a:t>
            </a:r>
            <a:endParaRPr sz="1400">
              <a:solidFill>
                <a:srgbClr val="4B3241"/>
              </a:solidFill>
            </a:endParaRPr>
          </a:p>
        </p:txBody>
      </p:sp>
      <p:sp>
        <p:nvSpPr>
          <p:cNvPr id="221" name="Google Shape;221;p42"/>
          <p:cNvSpPr/>
          <p:nvPr/>
        </p:nvSpPr>
        <p:spPr>
          <a:xfrm>
            <a:off x="19234" y="962019"/>
            <a:ext cx="499800" cy="3537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1)</a:t>
            </a:r>
            <a:endParaRPr sz="1100">
              <a:solidFill>
                <a:srgbClr val="4B3241"/>
              </a:solidFill>
            </a:endParaRPr>
          </a:p>
        </p:txBody>
      </p:sp>
      <p:sp>
        <p:nvSpPr>
          <p:cNvPr id="222" name="Google Shape;222;p42"/>
          <p:cNvSpPr/>
          <p:nvPr/>
        </p:nvSpPr>
        <p:spPr>
          <a:xfrm>
            <a:off x="2903347" y="1037094"/>
            <a:ext cx="499800" cy="3537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4)</a:t>
            </a:r>
            <a:endParaRPr sz="1100">
              <a:solidFill>
                <a:srgbClr val="4B3241"/>
              </a:solidFill>
            </a:endParaRPr>
          </a:p>
        </p:txBody>
      </p:sp>
      <p:sp>
        <p:nvSpPr>
          <p:cNvPr id="223" name="Google Shape;223;p42"/>
          <p:cNvSpPr txBox="1"/>
          <p:nvPr/>
        </p:nvSpPr>
        <p:spPr>
          <a:xfrm>
            <a:off x="3035475" y="1307290"/>
            <a:ext cx="15000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0.03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24" name="Google Shape;224;p42"/>
          <p:cNvSpPr/>
          <p:nvPr/>
        </p:nvSpPr>
        <p:spPr>
          <a:xfrm>
            <a:off x="57334" y="2066919"/>
            <a:ext cx="499800" cy="3537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2)</a:t>
            </a:r>
            <a:endParaRPr sz="1100">
              <a:solidFill>
                <a:srgbClr val="4B3241"/>
              </a:solidFill>
            </a:endParaRPr>
          </a:p>
        </p:txBody>
      </p:sp>
      <p:sp>
        <p:nvSpPr>
          <p:cNvPr id="225" name="Google Shape;225;p42"/>
          <p:cNvSpPr/>
          <p:nvPr/>
        </p:nvSpPr>
        <p:spPr>
          <a:xfrm>
            <a:off x="2941447" y="2065794"/>
            <a:ext cx="499800" cy="3537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5)</a:t>
            </a:r>
            <a:endParaRPr sz="1100">
              <a:solidFill>
                <a:srgbClr val="4B3241"/>
              </a:solidFill>
            </a:endParaRPr>
          </a:p>
        </p:txBody>
      </p:sp>
      <p:sp>
        <p:nvSpPr>
          <p:cNvPr id="226" name="Google Shape;226;p42"/>
          <p:cNvSpPr/>
          <p:nvPr/>
        </p:nvSpPr>
        <p:spPr>
          <a:xfrm>
            <a:off x="57334" y="3248019"/>
            <a:ext cx="499800" cy="3537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3)</a:t>
            </a:r>
            <a:endParaRPr sz="1100">
              <a:solidFill>
                <a:srgbClr val="4B3241"/>
              </a:solidFill>
            </a:endParaRPr>
          </a:p>
        </p:txBody>
      </p:sp>
      <p:sp>
        <p:nvSpPr>
          <p:cNvPr id="227" name="Google Shape;227;p42"/>
          <p:cNvSpPr/>
          <p:nvPr/>
        </p:nvSpPr>
        <p:spPr>
          <a:xfrm>
            <a:off x="2941447" y="3246894"/>
            <a:ext cx="499800" cy="3537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75" lIns="45725" spcFirstLastPara="1" rIns="45725" wrap="square" tIns="22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6)</a:t>
            </a:r>
            <a:endParaRPr sz="1100">
              <a:solidFill>
                <a:srgbClr val="4B3241"/>
              </a:solidFill>
            </a:endParaRPr>
          </a:p>
        </p:txBody>
      </p:sp>
      <p:sp>
        <p:nvSpPr>
          <p:cNvPr id="228" name="Google Shape;228;p42"/>
          <p:cNvSpPr/>
          <p:nvPr/>
        </p:nvSpPr>
        <p:spPr>
          <a:xfrm>
            <a:off x="0" y="0"/>
            <a:ext cx="7349700" cy="661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Represent each decimal as a fraction and using Dienes</a:t>
            </a:r>
            <a:endParaRPr sz="2100">
              <a:solidFill>
                <a:srgbClr val="4B3241"/>
              </a:solidFill>
            </a:endParaRPr>
          </a:p>
        </p:txBody>
      </p:sp>
      <p:sp>
        <p:nvSpPr>
          <p:cNvPr id="229" name="Google Shape;229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0" name="Google Shape;23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7750" y="1241050"/>
            <a:ext cx="2826251" cy="1032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6366" y="1764324"/>
            <a:ext cx="637482" cy="24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1400" y="1838268"/>
            <a:ext cx="92300" cy="1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0996" y="1802425"/>
            <a:ext cx="592590" cy="17410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2"/>
          <p:cNvSpPr txBox="1"/>
          <p:nvPr/>
        </p:nvSpPr>
        <p:spPr>
          <a:xfrm>
            <a:off x="6137700" y="3400140"/>
            <a:ext cx="15000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0.15</a:t>
            </a:r>
            <a:endParaRPr sz="1400"/>
          </a:p>
        </p:txBody>
      </p:sp>
      <p:sp>
        <p:nvSpPr>
          <p:cNvPr id="235" name="Google Shape;235;p42"/>
          <p:cNvSpPr/>
          <p:nvPr/>
        </p:nvSpPr>
        <p:spPr>
          <a:xfrm>
            <a:off x="6153150" y="2541113"/>
            <a:ext cx="1469100" cy="6615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Example:</a:t>
            </a:r>
            <a:endParaRPr sz="2100"/>
          </a:p>
        </p:txBody>
      </p:sp>
      <p:cxnSp>
        <p:nvCxnSpPr>
          <p:cNvPr id="236" name="Google Shape;236;p42"/>
          <p:cNvCxnSpPr/>
          <p:nvPr/>
        </p:nvCxnSpPr>
        <p:spPr>
          <a:xfrm>
            <a:off x="7562250" y="3413131"/>
            <a:ext cx="49500" cy="456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42"/>
          <p:cNvSpPr/>
          <p:nvPr/>
        </p:nvSpPr>
        <p:spPr>
          <a:xfrm>
            <a:off x="7638450" y="3362994"/>
            <a:ext cx="92100" cy="116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2"/>
          <p:cNvSpPr/>
          <p:nvPr/>
        </p:nvSpPr>
        <p:spPr>
          <a:xfrm>
            <a:off x="7790850" y="3477294"/>
            <a:ext cx="92100" cy="116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2"/>
          <p:cNvSpPr/>
          <p:nvPr/>
        </p:nvSpPr>
        <p:spPr>
          <a:xfrm>
            <a:off x="7943250" y="3629694"/>
            <a:ext cx="92100" cy="116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2"/>
          <p:cNvSpPr/>
          <p:nvPr/>
        </p:nvSpPr>
        <p:spPr>
          <a:xfrm>
            <a:off x="7676550" y="3705894"/>
            <a:ext cx="92100" cy="116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2"/>
          <p:cNvSpPr/>
          <p:nvPr/>
        </p:nvSpPr>
        <p:spPr>
          <a:xfrm>
            <a:off x="7828950" y="3858294"/>
            <a:ext cx="92100" cy="1161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2" name="Google Shape;242;p42"/>
          <p:cNvGrpSpPr/>
          <p:nvPr/>
        </p:nvGrpSpPr>
        <p:grpSpPr>
          <a:xfrm>
            <a:off x="8541349" y="3234163"/>
            <a:ext cx="620400" cy="907319"/>
            <a:chOff x="5769611" y="8555825"/>
            <a:chExt cx="1240800" cy="1814638"/>
          </a:xfrm>
        </p:grpSpPr>
        <p:sp>
          <p:nvSpPr>
            <p:cNvPr id="243" name="Google Shape;243;p42"/>
            <p:cNvSpPr/>
            <p:nvPr/>
          </p:nvSpPr>
          <p:spPr>
            <a:xfrm>
              <a:off x="5858456" y="8555825"/>
              <a:ext cx="999600" cy="707700"/>
            </a:xfrm>
            <a:prstGeom prst="roundRect">
              <a:avLst>
                <a:gd fmla="val 26552" name="adj"/>
              </a:avLst>
            </a:prstGeom>
            <a:solidFill>
              <a:srgbClr val="FFFFF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2875" lIns="45725" spcFirstLastPara="1" rIns="45725" wrap="square" tIns="228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4B324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</a:t>
              </a:r>
              <a:endParaRPr sz="1100">
                <a:solidFill>
                  <a:srgbClr val="4B3241"/>
                </a:solidFill>
              </a:endParaRPr>
            </a:p>
          </p:txBody>
        </p:sp>
        <p:sp>
          <p:nvSpPr>
            <p:cNvPr id="244" name="Google Shape;244;p42"/>
            <p:cNvSpPr/>
            <p:nvPr/>
          </p:nvSpPr>
          <p:spPr>
            <a:xfrm>
              <a:off x="5769611" y="9662763"/>
              <a:ext cx="1240800" cy="707700"/>
            </a:xfrm>
            <a:prstGeom prst="roundRect">
              <a:avLst>
                <a:gd fmla="val 26552" name="adj"/>
              </a:avLst>
            </a:prstGeom>
            <a:solidFill>
              <a:srgbClr val="FFFFFF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2875" lIns="45725" spcFirstLastPara="1" rIns="45725" wrap="square" tIns="228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rgbClr val="4B324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100</a:t>
              </a:r>
              <a:endParaRPr sz="1100">
                <a:solidFill>
                  <a:srgbClr val="4B3241"/>
                </a:solidFill>
              </a:endParaRPr>
            </a:p>
          </p:txBody>
        </p:sp>
        <p:cxnSp>
          <p:nvCxnSpPr>
            <p:cNvPr id="245" name="Google Shape;245;p42"/>
            <p:cNvCxnSpPr/>
            <p:nvPr/>
          </p:nvCxnSpPr>
          <p:spPr>
            <a:xfrm>
              <a:off x="5858419" y="9463138"/>
              <a:ext cx="999600" cy="0"/>
            </a:xfrm>
            <a:prstGeom prst="straightConnector1">
              <a:avLst/>
            </a:prstGeom>
            <a:noFill/>
            <a:ln cap="flat" cmpd="sng" w="76200">
              <a:solidFill>
                <a:srgbClr val="4B324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